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Default Extension="bin" ContentType="application/vnd.openxmlformats-officedocument.oleObject"/>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5"/>
  </p:notesMasterIdLst>
  <p:handoutMasterIdLst>
    <p:handoutMasterId r:id="rId16"/>
  </p:handoutMasterIdLst>
  <p:sldIdLst>
    <p:sldId id="464" r:id="rId2"/>
    <p:sldId id="473" r:id="rId3"/>
    <p:sldId id="460" r:id="rId4"/>
    <p:sldId id="444" r:id="rId5"/>
    <p:sldId id="445" r:id="rId6"/>
    <p:sldId id="447" r:id="rId7"/>
    <p:sldId id="449" r:id="rId8"/>
    <p:sldId id="450" r:id="rId9"/>
    <p:sldId id="451" r:id="rId10"/>
    <p:sldId id="446" r:id="rId11"/>
    <p:sldId id="453" r:id="rId12"/>
    <p:sldId id="474" r:id="rId13"/>
    <p:sldId id="475" r:id="rId14"/>
  </p:sldIdLst>
  <p:sldSz cx="9144000" cy="6858000" type="screen4x3"/>
  <p:notesSz cx="6797675" cy="9872663"/>
  <p:custDataLst>
    <p:tags r:id="rId1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0">
          <p15:clr>
            <a:srgbClr val="A4A3A4"/>
          </p15:clr>
        </p15:guide>
        <p15:guide id="11" orient="horz" pos="2160">
          <p15:clr>
            <a:srgbClr val="A4A3A4"/>
          </p15:clr>
        </p15:guide>
      </p15:sldGuideLst>
    </p:ext>
    <p:ext uri="{2D200454-40CA-4A62-9FC3-DE9A4176ACB9}">
      <p15:notesGuideLst xmlns="" xmlns:p15="http://schemas.microsoft.com/office/powerpoint/2012/main">
        <p15:guide id="1" orient="horz" pos="3110" userDrawn="1">
          <p15:clr>
            <a:srgbClr val="A4A3A4"/>
          </p15:clr>
        </p15:guide>
        <p15:guide id="2"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00"/>
    <a:srgbClr val="FFCD00"/>
    <a:srgbClr val="ED8B00"/>
    <a:srgbClr val="DB291C"/>
    <a:srgbClr val="FF9900"/>
    <a:srgbClr val="C00000"/>
    <a:srgbClr val="3C8A2E"/>
    <a:srgbClr val="DCDCDC"/>
    <a:srgbClr val="B4B4B4"/>
    <a:srgbClr val="575757"/>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8627" autoAdjust="0"/>
    <p:restoredTop sz="94984" autoAdjust="0"/>
  </p:normalViewPr>
  <p:slideViewPr>
    <p:cSldViewPr snapToGrid="0" showGuides="1">
      <p:cViewPr>
        <p:scale>
          <a:sx n="73" d="100"/>
          <a:sy n="73" d="100"/>
        </p:scale>
        <p:origin x="-876" y="-282"/>
      </p:cViewPr>
      <p:guideLst>
        <p:guide orient="horz" pos="2160"/>
        <p:guide/>
      </p:guideLst>
    </p:cSldViewPr>
  </p:slideViewPr>
  <p:outlineViewPr>
    <p:cViewPr>
      <p:scale>
        <a:sx n="33" d="100"/>
        <a:sy n="33" d="100"/>
      </p:scale>
      <p:origin x="0" y="-59190"/>
    </p:cViewPr>
  </p:outlineViewPr>
  <p:notesTextViewPr>
    <p:cViewPr>
      <p:scale>
        <a:sx n="100" d="100"/>
        <a:sy n="100" d="100"/>
      </p:scale>
      <p:origin x="0" y="0"/>
    </p:cViewPr>
  </p:notesTextViewPr>
  <p:sorterViewPr>
    <p:cViewPr varScale="1">
      <p:scale>
        <a:sx n="1" d="1"/>
        <a:sy n="1" d="1"/>
      </p:scale>
      <p:origin x="0" y="588"/>
    </p:cViewPr>
  </p:sorterViewPr>
  <p:notesViewPr>
    <p:cSldViewPr snapToGrid="0" showGuides="1">
      <p:cViewPr varScale="1">
        <p:scale>
          <a:sx n="57" d="100"/>
          <a:sy n="57" d="100"/>
        </p:scale>
        <p:origin x="1992" y="90"/>
      </p:cViewPr>
      <p:guideLst>
        <p:guide orient="horz" pos="3110"/>
        <p:guide pos="2142"/>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7" y="5"/>
            <a:ext cx="2945862" cy="493097"/>
          </a:xfrm>
          <a:prstGeom prst="rect">
            <a:avLst/>
          </a:prstGeom>
        </p:spPr>
        <p:txBody>
          <a:bodyPr vert="horz" lIns="90913" tIns="45457" rIns="90913" bIns="45457" rtlCol="0"/>
          <a:lstStyle>
            <a:lvl1pPr algn="l">
              <a:defRPr sz="1100"/>
            </a:lvl1pPr>
          </a:lstStyle>
          <a:p>
            <a:endParaRPr lang="en-US" dirty="0">
              <a:latin typeface="Verdana" panose="020B0604030504040204" pitchFamily="34" charset="0"/>
            </a:endParaRPr>
          </a:p>
        </p:txBody>
      </p:sp>
      <p:sp>
        <p:nvSpPr>
          <p:cNvPr id="3" name="Date Placeholder 2"/>
          <p:cNvSpPr>
            <a:spLocks noGrp="1"/>
          </p:cNvSpPr>
          <p:nvPr>
            <p:ph type="dt" sz="quarter" idx="1"/>
          </p:nvPr>
        </p:nvSpPr>
        <p:spPr>
          <a:xfrm>
            <a:off x="3850296" y="5"/>
            <a:ext cx="2945862" cy="493097"/>
          </a:xfrm>
          <a:prstGeom prst="rect">
            <a:avLst/>
          </a:prstGeom>
        </p:spPr>
        <p:txBody>
          <a:bodyPr vert="horz" lIns="90913" tIns="45457" rIns="90913" bIns="45457" rtlCol="0"/>
          <a:lstStyle>
            <a:lvl1pPr algn="r">
              <a:defRPr sz="1100"/>
            </a:lvl1pPr>
          </a:lstStyle>
          <a:p>
            <a:fld id="{B4AD245C-091B-44E2-BFB0-BD94217887F7}" type="datetimeFigureOut">
              <a:rPr lang="en-US" smtClean="0">
                <a:latin typeface="Verdana" panose="020B0604030504040204" pitchFamily="34" charset="0"/>
              </a:rPr>
              <a:pPr/>
              <a:t>5/20/2021</a:t>
            </a:fld>
            <a:endParaRPr lang="en-US" dirty="0">
              <a:latin typeface="Verdana" panose="020B0604030504040204" pitchFamily="34" charset="0"/>
            </a:endParaRPr>
          </a:p>
        </p:txBody>
      </p:sp>
      <p:sp>
        <p:nvSpPr>
          <p:cNvPr id="4" name="Footer Placeholder 3"/>
          <p:cNvSpPr>
            <a:spLocks noGrp="1"/>
          </p:cNvSpPr>
          <p:nvPr>
            <p:ph type="ftr" sz="quarter" idx="2"/>
          </p:nvPr>
        </p:nvSpPr>
        <p:spPr>
          <a:xfrm>
            <a:off x="7" y="9378039"/>
            <a:ext cx="2945862" cy="493097"/>
          </a:xfrm>
          <a:prstGeom prst="rect">
            <a:avLst/>
          </a:prstGeom>
        </p:spPr>
        <p:txBody>
          <a:bodyPr vert="horz" lIns="90913" tIns="45457" rIns="90913" bIns="45457" rtlCol="0" anchor="b"/>
          <a:lstStyle>
            <a:lvl1pPr algn="l">
              <a:defRPr sz="1100"/>
            </a:lvl1pPr>
          </a:lstStyle>
          <a:p>
            <a:endParaRPr lang="en-US" dirty="0">
              <a:latin typeface="Verdana" panose="020B0604030504040204" pitchFamily="34" charset="0"/>
            </a:endParaRPr>
          </a:p>
        </p:txBody>
      </p:sp>
      <p:sp>
        <p:nvSpPr>
          <p:cNvPr id="5" name="Slide Number Placeholder 4"/>
          <p:cNvSpPr>
            <a:spLocks noGrp="1"/>
          </p:cNvSpPr>
          <p:nvPr>
            <p:ph type="sldNum" sz="quarter" idx="3"/>
          </p:nvPr>
        </p:nvSpPr>
        <p:spPr>
          <a:xfrm>
            <a:off x="3850296" y="9378039"/>
            <a:ext cx="2945862" cy="493097"/>
          </a:xfrm>
          <a:prstGeom prst="rect">
            <a:avLst/>
          </a:prstGeom>
        </p:spPr>
        <p:txBody>
          <a:bodyPr vert="horz" lIns="90913" tIns="45457" rIns="90913" bIns="45457" rtlCol="0" anchor="b"/>
          <a:lstStyle>
            <a:lvl1pPr algn="r">
              <a:defRPr sz="1100"/>
            </a:lvl1pPr>
          </a:lstStyle>
          <a:p>
            <a:fld id="{9A913F39-CFF6-40F1-84D1-700840B41EAB}" type="slidenum">
              <a:rPr lang="en-US" smtClean="0">
                <a:latin typeface="Verdana" panose="020B0604030504040204" pitchFamily="34" charset="0"/>
              </a:rPr>
              <a:pPr/>
              <a:t>‹#›</a:t>
            </a:fld>
            <a:endParaRPr lang="en-US" dirty="0">
              <a:latin typeface="Verdana" panose="020B0604030504040204" pitchFamily="34" charset="0"/>
            </a:endParaRPr>
          </a:p>
        </p:txBody>
      </p:sp>
    </p:spTree>
    <p:extLst>
      <p:ext uri="{BB962C8B-B14F-4D97-AF65-F5344CB8AC3E}">
        <p14:creationId xmlns:p14="http://schemas.microsoft.com/office/powerpoint/2010/main" xmlns="" val="19548131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3633"/>
          </a:xfrm>
          <a:prstGeom prst="rect">
            <a:avLst/>
          </a:prstGeom>
        </p:spPr>
        <p:txBody>
          <a:bodyPr vert="horz" lIns="98478" tIns="49238" rIns="98478" bIns="49238" rtlCol="0"/>
          <a:lstStyle>
            <a:lvl1pPr algn="l">
              <a:defRPr sz="1200">
                <a:latin typeface="Verdana" panose="020B0604030504040204" pitchFamily="34" charset="0"/>
              </a:defRPr>
            </a:lvl1pPr>
          </a:lstStyle>
          <a:p>
            <a:endParaRPr lang="en-US" dirty="0"/>
          </a:p>
        </p:txBody>
      </p:sp>
      <p:sp>
        <p:nvSpPr>
          <p:cNvPr id="3" name="Date Placeholder 2"/>
          <p:cNvSpPr>
            <a:spLocks noGrp="1"/>
          </p:cNvSpPr>
          <p:nvPr>
            <p:ph type="dt" idx="1"/>
          </p:nvPr>
        </p:nvSpPr>
        <p:spPr>
          <a:xfrm>
            <a:off x="3850444" y="1"/>
            <a:ext cx="2945659" cy="493633"/>
          </a:xfrm>
          <a:prstGeom prst="rect">
            <a:avLst/>
          </a:prstGeom>
        </p:spPr>
        <p:txBody>
          <a:bodyPr vert="horz" lIns="98478" tIns="49238" rIns="98478" bIns="49238" rtlCol="0"/>
          <a:lstStyle>
            <a:lvl1pPr algn="r">
              <a:defRPr sz="1200">
                <a:latin typeface="Verdana" panose="020B0604030504040204" pitchFamily="34" charset="0"/>
              </a:defRPr>
            </a:lvl1pPr>
          </a:lstStyle>
          <a:p>
            <a:fld id="{0BA5BBE4-AEA3-489A-A28E-0C2FAF2506E3}" type="datetimeFigureOut">
              <a:rPr lang="en-US" smtClean="0"/>
              <a:pPr/>
              <a:t>5/20/2021</a:t>
            </a:fld>
            <a:endParaRPr lang="en-US" dirty="0"/>
          </a:p>
        </p:txBody>
      </p:sp>
      <p:sp>
        <p:nvSpPr>
          <p:cNvPr id="4" name="Slide Image Placeholder 3"/>
          <p:cNvSpPr>
            <a:spLocks noGrp="1" noRot="1" noChangeAspect="1"/>
          </p:cNvSpPr>
          <p:nvPr>
            <p:ph type="sldImg" idx="2"/>
          </p:nvPr>
        </p:nvSpPr>
        <p:spPr>
          <a:xfrm>
            <a:off x="930275" y="739775"/>
            <a:ext cx="4937125" cy="3702050"/>
          </a:xfrm>
          <a:prstGeom prst="rect">
            <a:avLst/>
          </a:prstGeom>
          <a:noFill/>
          <a:ln w="12700">
            <a:solidFill>
              <a:prstClr val="black"/>
            </a:solidFill>
          </a:ln>
        </p:spPr>
        <p:txBody>
          <a:bodyPr vert="horz" lIns="98478" tIns="49238" rIns="98478" bIns="49238" rtlCol="0" anchor="ctr"/>
          <a:lstStyle/>
          <a:p>
            <a:endParaRPr lang="en-GB" dirty="0"/>
          </a:p>
        </p:txBody>
      </p:sp>
      <p:sp>
        <p:nvSpPr>
          <p:cNvPr id="5" name="Notes Placeholder 4"/>
          <p:cNvSpPr>
            <a:spLocks noGrp="1"/>
          </p:cNvSpPr>
          <p:nvPr>
            <p:ph type="body" sz="quarter" idx="3"/>
          </p:nvPr>
        </p:nvSpPr>
        <p:spPr>
          <a:xfrm>
            <a:off x="679768" y="4689516"/>
            <a:ext cx="5438140" cy="4442698"/>
          </a:xfrm>
          <a:prstGeom prst="rect">
            <a:avLst/>
          </a:prstGeom>
        </p:spPr>
        <p:txBody>
          <a:bodyPr vert="horz" lIns="98478" tIns="49238" rIns="98478" bIns="49238"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9377318"/>
            <a:ext cx="2945659" cy="493633"/>
          </a:xfrm>
          <a:prstGeom prst="rect">
            <a:avLst/>
          </a:prstGeom>
        </p:spPr>
        <p:txBody>
          <a:bodyPr vert="horz" lIns="98478" tIns="49238" rIns="98478" bIns="49238" rtlCol="0" anchor="b"/>
          <a:lstStyle>
            <a:lvl1pPr algn="l">
              <a:defRPr sz="1200">
                <a:latin typeface="Verdana" panose="020B0604030504040204" pitchFamily="34" charset="0"/>
              </a:defRPr>
            </a:lvl1pPr>
          </a:lstStyle>
          <a:p>
            <a:endParaRPr lang="en-US" dirty="0"/>
          </a:p>
        </p:txBody>
      </p:sp>
      <p:sp>
        <p:nvSpPr>
          <p:cNvPr id="7" name="Slide Number Placeholder 6"/>
          <p:cNvSpPr>
            <a:spLocks noGrp="1"/>
          </p:cNvSpPr>
          <p:nvPr>
            <p:ph type="sldNum" sz="quarter" idx="5"/>
          </p:nvPr>
        </p:nvSpPr>
        <p:spPr>
          <a:xfrm>
            <a:off x="3850444" y="9377318"/>
            <a:ext cx="2945659" cy="493633"/>
          </a:xfrm>
          <a:prstGeom prst="rect">
            <a:avLst/>
          </a:prstGeom>
        </p:spPr>
        <p:txBody>
          <a:bodyPr vert="horz" lIns="98478" tIns="49238" rIns="98478" bIns="49238" rtlCol="0" anchor="b"/>
          <a:lstStyle>
            <a:lvl1pPr algn="r">
              <a:defRPr sz="1200">
                <a:latin typeface="Verdana" panose="020B0604030504040204" pitchFamily="34" charset="0"/>
              </a:defRPr>
            </a:lvl1pPr>
          </a:lstStyle>
          <a:p>
            <a:fld id="{C0F4A2C8-6C88-4E71-83EE-698B9D4FE22F}" type="slidenum">
              <a:rPr lang="en-US" smtClean="0"/>
              <a:pPr/>
              <a:t>‹#›</a:t>
            </a:fld>
            <a:endParaRPr lang="en-US" dirty="0"/>
          </a:p>
        </p:txBody>
      </p:sp>
    </p:spTree>
    <p:extLst>
      <p:ext uri="{BB962C8B-B14F-4D97-AF65-F5344CB8AC3E}">
        <p14:creationId xmlns:p14="http://schemas.microsoft.com/office/powerpoint/2010/main" xmlns="" val="190473029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Verdana" panose="020B0604030504040204" pitchFamily="34" charset="0"/>
        <a:ea typeface="+mn-ea"/>
        <a:cs typeface="+mn-cs"/>
      </a:defRPr>
    </a:lvl1pPr>
    <a:lvl2pPr marL="457200" algn="l" defTabSz="914400" rtl="0" eaLnBrk="1" latinLnBrk="0" hangingPunct="1">
      <a:defRPr sz="1200" kern="1200">
        <a:solidFill>
          <a:schemeClr val="tx1"/>
        </a:solidFill>
        <a:latin typeface="Verdana" panose="020B0604030504040204" pitchFamily="34" charset="0"/>
        <a:ea typeface="+mn-ea"/>
        <a:cs typeface="+mn-cs"/>
      </a:defRPr>
    </a:lvl2pPr>
    <a:lvl3pPr marL="914400" algn="l" defTabSz="914400" rtl="0" eaLnBrk="1" latinLnBrk="0" hangingPunct="1">
      <a:defRPr sz="1200" kern="1200">
        <a:solidFill>
          <a:schemeClr val="tx1"/>
        </a:solidFill>
        <a:latin typeface="Verdana" panose="020B0604030504040204" pitchFamily="34" charset="0"/>
        <a:ea typeface="+mn-ea"/>
        <a:cs typeface="+mn-cs"/>
      </a:defRPr>
    </a:lvl3pPr>
    <a:lvl4pPr marL="1371600" algn="l" defTabSz="914400" rtl="0" eaLnBrk="1" latinLnBrk="0" hangingPunct="1">
      <a:defRPr sz="1200" kern="1200">
        <a:solidFill>
          <a:schemeClr val="tx1"/>
        </a:solidFill>
        <a:latin typeface="Verdana" panose="020B0604030504040204" pitchFamily="34" charset="0"/>
        <a:ea typeface="+mn-ea"/>
        <a:cs typeface="+mn-cs"/>
      </a:defRPr>
    </a:lvl4pPr>
    <a:lvl5pPr marL="1828800" algn="l" defTabSz="914400" rtl="0" eaLnBrk="1" latinLnBrk="0" hangingPunct="1">
      <a:defRPr sz="1200" kern="1200">
        <a:solidFill>
          <a:schemeClr val="tx1"/>
        </a:solidFill>
        <a:latin typeface="Verdana" panose="020B060403050404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E608D32-7DA6-4BAE-9F0E-7CBE4A17A259}" type="slidenum">
              <a:rPr lang="en-GB" altLang="en-US" smtClean="0">
                <a:latin typeface="Calibri" panose="020F0502020204030204" pitchFamily="34" charset="0"/>
              </a:rPr>
              <a:pPr/>
              <a:t>4</a:t>
            </a:fld>
            <a:endParaRPr lang="en-GB" altLang="en-US" smtClean="0">
              <a:latin typeface="Calibri" panose="020F0502020204030204" pitchFamily="34" charset="0"/>
            </a:endParaRPr>
          </a:p>
        </p:txBody>
      </p:sp>
    </p:spTree>
    <p:extLst>
      <p:ext uri="{BB962C8B-B14F-4D97-AF65-F5344CB8AC3E}">
        <p14:creationId xmlns:p14="http://schemas.microsoft.com/office/powerpoint/2010/main" xmlns="" val="7345311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0CD48FC-94F8-4D87-B776-05DEEC1B8C54}" type="slidenum">
              <a:rPr lang="en-GB" altLang="en-US" smtClean="0">
                <a:latin typeface="Calibri" panose="020F0502020204030204" pitchFamily="34" charset="0"/>
              </a:rPr>
              <a:pPr/>
              <a:t>5</a:t>
            </a:fld>
            <a:endParaRPr lang="en-GB" altLang="en-US" smtClean="0">
              <a:latin typeface="Calibri" panose="020F0502020204030204" pitchFamily="34" charset="0"/>
            </a:endParaRPr>
          </a:p>
        </p:txBody>
      </p:sp>
    </p:spTree>
    <p:extLst>
      <p:ext uri="{BB962C8B-B14F-4D97-AF65-F5344CB8AC3E}">
        <p14:creationId xmlns:p14="http://schemas.microsoft.com/office/powerpoint/2010/main" xmlns="" val="41720667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6E51BA4-AB94-4296-839C-44BDF3F76CB0}" type="slidenum">
              <a:rPr lang="en-GB" altLang="en-US" smtClean="0">
                <a:latin typeface="Calibri" panose="020F0502020204030204" pitchFamily="34" charset="0"/>
              </a:rPr>
              <a:pPr/>
              <a:t>6</a:t>
            </a:fld>
            <a:endParaRPr lang="en-GB" altLang="en-US" smtClean="0">
              <a:latin typeface="Calibri" panose="020F0502020204030204" pitchFamily="34" charset="0"/>
            </a:endParaRPr>
          </a:p>
        </p:txBody>
      </p:sp>
    </p:spTree>
    <p:extLst>
      <p:ext uri="{BB962C8B-B14F-4D97-AF65-F5344CB8AC3E}">
        <p14:creationId xmlns:p14="http://schemas.microsoft.com/office/powerpoint/2010/main" xmlns="" val="41913313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81EC936-2AAA-41D8-AD0C-74AF6C7BFF34}" type="slidenum">
              <a:rPr lang="en-GB" altLang="en-US" smtClean="0">
                <a:latin typeface="Calibri" panose="020F0502020204030204" pitchFamily="34" charset="0"/>
              </a:rPr>
              <a:pPr/>
              <a:t>7</a:t>
            </a:fld>
            <a:endParaRPr lang="en-GB" altLang="en-US" smtClean="0">
              <a:latin typeface="Calibri" panose="020F0502020204030204" pitchFamily="34" charset="0"/>
            </a:endParaRPr>
          </a:p>
        </p:txBody>
      </p:sp>
    </p:spTree>
    <p:extLst>
      <p:ext uri="{BB962C8B-B14F-4D97-AF65-F5344CB8AC3E}">
        <p14:creationId xmlns:p14="http://schemas.microsoft.com/office/powerpoint/2010/main" xmlns="" val="5489300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A7C8566-F75A-45A4-AFE1-E30B7AFA14DE}" type="slidenum">
              <a:rPr lang="en-GB" altLang="en-US" smtClean="0">
                <a:latin typeface="Calibri" panose="020F0502020204030204" pitchFamily="34" charset="0"/>
              </a:rPr>
              <a:pPr/>
              <a:t>8</a:t>
            </a:fld>
            <a:endParaRPr lang="en-GB" altLang="en-US" smtClean="0">
              <a:latin typeface="Calibri" panose="020F0502020204030204" pitchFamily="34" charset="0"/>
            </a:endParaRPr>
          </a:p>
        </p:txBody>
      </p:sp>
    </p:spTree>
    <p:extLst>
      <p:ext uri="{BB962C8B-B14F-4D97-AF65-F5344CB8AC3E}">
        <p14:creationId xmlns:p14="http://schemas.microsoft.com/office/powerpoint/2010/main" xmlns="" val="16526143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EF9CBC2-8714-4D21-A12C-28F0EF1E978C}" type="slidenum">
              <a:rPr lang="en-GB" altLang="en-US" smtClean="0">
                <a:latin typeface="Calibri" panose="020F0502020204030204" pitchFamily="34" charset="0"/>
              </a:rPr>
              <a:pPr/>
              <a:t>9</a:t>
            </a:fld>
            <a:endParaRPr lang="en-GB" altLang="en-US" smtClean="0">
              <a:latin typeface="Calibri" panose="020F0502020204030204" pitchFamily="34" charset="0"/>
            </a:endParaRPr>
          </a:p>
        </p:txBody>
      </p:sp>
    </p:spTree>
    <p:extLst>
      <p:ext uri="{BB962C8B-B14F-4D97-AF65-F5344CB8AC3E}">
        <p14:creationId xmlns:p14="http://schemas.microsoft.com/office/powerpoint/2010/main" xmlns="" val="591252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D1D91CB-461B-47C2-B958-44935C03CC9C}" type="slidenum">
              <a:rPr lang="en-GB" altLang="en-US" smtClean="0">
                <a:latin typeface="Calibri" panose="020F0502020204030204" pitchFamily="34" charset="0"/>
              </a:rPr>
              <a:pPr/>
              <a:t>10</a:t>
            </a:fld>
            <a:endParaRPr lang="en-GB" altLang="en-US" smtClean="0">
              <a:latin typeface="Calibri" panose="020F0502020204030204" pitchFamily="34" charset="0"/>
            </a:endParaRPr>
          </a:p>
        </p:txBody>
      </p:sp>
    </p:spTree>
    <p:extLst>
      <p:ext uri="{BB962C8B-B14F-4D97-AF65-F5344CB8AC3E}">
        <p14:creationId xmlns:p14="http://schemas.microsoft.com/office/powerpoint/2010/main" xmlns="" val="34587960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0E9F3FC-2466-4986-9B2C-5CB7DAA37DDD}" type="slidenum">
              <a:rPr lang="en-GB" altLang="en-US" smtClean="0">
                <a:latin typeface="Calibri" panose="020F0502020204030204" pitchFamily="34" charset="0"/>
              </a:rPr>
              <a:pPr/>
              <a:t>11</a:t>
            </a:fld>
            <a:endParaRPr lang="en-GB" altLang="en-US" smtClean="0">
              <a:latin typeface="Calibri" panose="020F0502020204030204" pitchFamily="34" charset="0"/>
            </a:endParaRPr>
          </a:p>
        </p:txBody>
      </p:sp>
    </p:spTree>
    <p:extLst>
      <p:ext uri="{BB962C8B-B14F-4D97-AF65-F5344CB8AC3E}">
        <p14:creationId xmlns:p14="http://schemas.microsoft.com/office/powerpoint/2010/main" xmlns="" val="26697843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 Black">
    <p:bg bwMode="gray">
      <p:bgPr>
        <a:blipFill dpi="0" rotWithShape="1">
          <a:blip r:embed="rId2" cstate="screen">
            <a:lum/>
            <a:extLst>
              <a:ext uri="{28A0092B-C50C-407E-A947-70E740481C1C}">
                <a14:useLocalDpi xmlns:a14="http://schemas.microsoft.com/office/drawing/2010/main" xmlns=""/>
              </a:ext>
            </a:extLst>
          </a:blip>
          <a:srcRect/>
          <a:stretch>
            <a:fillRect/>
          </a:stretch>
        </a:blipFill>
        <a:effectLst/>
      </p:bgPr>
    </p:bg>
    <p:spTree>
      <p:nvGrpSpPr>
        <p:cNvPr id="1" name=""/>
        <p:cNvGrpSpPr/>
        <p:nvPr/>
      </p:nvGrpSpPr>
      <p:grpSpPr>
        <a:xfrm>
          <a:off x="0" y="0"/>
          <a:ext cx="0" cy="0"/>
          <a:chOff x="0" y="0"/>
          <a:chExt cx="0" cy="0"/>
        </a:xfrm>
      </p:grpSpPr>
      <p:sp>
        <p:nvSpPr>
          <p:cNvPr id="9" name="Picture Placeholder 8"/>
          <p:cNvSpPr>
            <a:spLocks noGrp="1" noChangeAspect="1"/>
          </p:cNvSpPr>
          <p:nvPr>
            <p:ph type="pic" sz="quarter" idx="11"/>
          </p:nvPr>
        </p:nvSpPr>
        <p:spPr>
          <a:xfrm>
            <a:off x="1879392" y="727200"/>
            <a:ext cx="5400000" cy="5400000"/>
          </a:xfrm>
          <a:prstGeom prst="rect">
            <a:avLst/>
          </a:prstGeom>
        </p:spPr>
        <p:txBody>
          <a:bodyPr/>
          <a:lstStyle>
            <a:lvl1pPr>
              <a:defRPr>
                <a:solidFill>
                  <a:schemeClr val="bg1"/>
                </a:solidFill>
              </a:defRPr>
            </a:lvl1pPr>
          </a:lstStyle>
          <a:p>
            <a:r>
              <a:rPr lang="en-US" noProof="0" smtClean="0"/>
              <a:t>Click icon to add picture</a:t>
            </a:r>
            <a:endParaRPr lang="en-US" noProof="0" dirty="0"/>
          </a:p>
        </p:txBody>
      </p:sp>
      <p:sp>
        <p:nvSpPr>
          <p:cNvPr id="3" name="Subtitle 2"/>
          <p:cNvSpPr>
            <a:spLocks noGrp="1"/>
          </p:cNvSpPr>
          <p:nvPr>
            <p:ph type="subTitle" idx="1" hasCustomPrompt="1"/>
          </p:nvPr>
        </p:nvSpPr>
        <p:spPr bwMode="gray">
          <a:xfrm>
            <a:off x="377992" y="5864229"/>
            <a:ext cx="4194008" cy="505645"/>
          </a:xfrm>
          <a:prstGeom prst="rect">
            <a:avLst/>
          </a:prstGeom>
        </p:spPr>
        <p:txBody>
          <a:bodyPr lIns="0" tIns="0" rIns="0" bIns="0" anchor="b" anchorCtr="0">
            <a:noAutofit/>
          </a:bodyPr>
          <a:lstStyle>
            <a:lvl1pPr marL="0" indent="0" algn="l">
              <a:lnSpc>
                <a:spcPct val="100000"/>
              </a:lnSpc>
              <a:spcAft>
                <a:spcPts val="0"/>
              </a:spcAft>
              <a:buNone/>
              <a:defRPr sz="1800" b="1">
                <a:solidFill>
                  <a:schemeClr val="bg1"/>
                </a:solidFill>
              </a:defRPr>
            </a:lvl1pPr>
            <a:lvl2pPr marL="0" marR="0" indent="0" algn="l" defTabSz="914400" rtl="0" eaLnBrk="1" fontAlgn="auto" latinLnBrk="0" hangingPunct="1">
              <a:lnSpc>
                <a:spcPct val="100000"/>
              </a:lnSpc>
              <a:spcBef>
                <a:spcPts val="0"/>
              </a:spcBef>
              <a:spcAft>
                <a:spcPts val="0"/>
              </a:spcAft>
              <a:buClrTx/>
              <a:buSzPct val="100000"/>
              <a:buFont typeface="Arial"/>
              <a:buNone/>
              <a:tabLst/>
              <a:defRPr sz="1600" b="0">
                <a:solidFill>
                  <a:schemeClr val="bg1"/>
                </a:solidFill>
              </a:defRPr>
            </a:lvl2pPr>
            <a:lvl3pPr marL="0" indent="0" algn="l">
              <a:spcAft>
                <a:spcPts val="0"/>
              </a:spcAft>
              <a:buNone/>
              <a:defRPr sz="1600">
                <a:solidFill>
                  <a:schemeClr val="bg1"/>
                </a:solidFill>
              </a:defRPr>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dirty="0"/>
              <a:t>Click to edit Master title style</a:t>
            </a:r>
          </a:p>
          <a:p>
            <a:pPr marL="0" marR="0" lvl="1" indent="0" algn="l" defTabSz="914400" rtl="0" eaLnBrk="1" fontAlgn="auto" latinLnBrk="0" hangingPunct="1">
              <a:lnSpc>
                <a:spcPct val="100000"/>
              </a:lnSpc>
              <a:spcBef>
                <a:spcPts val="0"/>
              </a:spcBef>
              <a:spcAft>
                <a:spcPts val="0"/>
              </a:spcAft>
              <a:buClrTx/>
              <a:buSzPct val="100000"/>
              <a:buFont typeface="Arial"/>
              <a:buNone/>
              <a:tabLst/>
              <a:defRPr/>
            </a:pPr>
            <a:r>
              <a:rPr lang="en-US" noProof="0" dirty="0"/>
              <a:t>Click to edit Master subtitle style</a:t>
            </a:r>
          </a:p>
        </p:txBody>
      </p:sp>
      <p:sp>
        <p:nvSpPr>
          <p:cNvPr id="5" name="Text Placeholder 4"/>
          <p:cNvSpPr>
            <a:spLocks noGrp="1"/>
          </p:cNvSpPr>
          <p:nvPr>
            <p:ph type="body" sz="quarter" idx="10"/>
          </p:nvPr>
        </p:nvSpPr>
        <p:spPr>
          <a:xfrm>
            <a:off x="376238" y="6381750"/>
            <a:ext cx="4195762" cy="298450"/>
          </a:xfrm>
          <a:prstGeom prst="rect">
            <a:avLst/>
          </a:prstGeom>
        </p:spPr>
        <p:txBody>
          <a:bodyPr/>
          <a:lstStyle>
            <a:lvl1pPr>
              <a:spcAft>
                <a:spcPts val="0"/>
              </a:spcAft>
              <a:defRPr sz="10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smtClean="0"/>
              <a:t>Click to edit Master text styles</a:t>
            </a:r>
          </a:p>
        </p:txBody>
      </p:sp>
      <p:grpSp>
        <p:nvGrpSpPr>
          <p:cNvPr id="21" name="Group 20"/>
          <p:cNvGrpSpPr/>
          <p:nvPr userDrawn="1"/>
        </p:nvGrpSpPr>
        <p:grpSpPr>
          <a:xfrm>
            <a:off x="377991" y="378000"/>
            <a:ext cx="1620000" cy="307976"/>
            <a:chOff x="398463" y="404813"/>
            <a:chExt cx="1627187" cy="307976"/>
          </a:xfrm>
          <a:solidFill>
            <a:schemeClr val="bg1"/>
          </a:solidFill>
        </p:grpSpPr>
        <p:sp>
          <p:nvSpPr>
            <p:cNvPr id="11" name="Oval 5"/>
            <p:cNvSpPr>
              <a:spLocks noChangeArrowheads="1"/>
            </p:cNvSpPr>
            <p:nvPr userDrawn="1"/>
          </p:nvSpPr>
          <p:spPr bwMode="auto">
            <a:xfrm>
              <a:off x="1938338" y="625476"/>
              <a:ext cx="87312" cy="87313"/>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2" name="Freeform 6"/>
            <p:cNvSpPr>
              <a:spLocks noEditPoints="1"/>
            </p:cNvSpPr>
            <p:nvPr userDrawn="1"/>
          </p:nvSpPr>
          <p:spPr bwMode="auto">
            <a:xfrm>
              <a:off x="398463" y="406401"/>
              <a:ext cx="247650" cy="301625"/>
            </a:xfrm>
            <a:custGeom>
              <a:avLst/>
              <a:gdLst>
                <a:gd name="T0" fmla="*/ 287 w 287"/>
                <a:gd name="T1" fmla="*/ 166 h 347"/>
                <a:gd name="T2" fmla="*/ 240 w 287"/>
                <a:gd name="T3" fmla="*/ 300 h 347"/>
                <a:gd name="T4" fmla="*/ 109 w 287"/>
                <a:gd name="T5" fmla="*/ 347 h 347"/>
                <a:gd name="T6" fmla="*/ 0 w 287"/>
                <a:gd name="T7" fmla="*/ 347 h 347"/>
                <a:gd name="T8" fmla="*/ 0 w 287"/>
                <a:gd name="T9" fmla="*/ 0 h 347"/>
                <a:gd name="T10" fmla="*/ 117 w 287"/>
                <a:gd name="T11" fmla="*/ 0 h 347"/>
                <a:gd name="T12" fmla="*/ 243 w 287"/>
                <a:gd name="T13" fmla="*/ 43 h 347"/>
                <a:gd name="T14" fmla="*/ 287 w 287"/>
                <a:gd name="T15" fmla="*/ 166 h 347"/>
                <a:gd name="T16" fmla="*/ 192 w 287"/>
                <a:gd name="T17" fmla="*/ 170 h 347"/>
                <a:gd name="T18" fmla="*/ 174 w 287"/>
                <a:gd name="T19" fmla="*/ 99 h 347"/>
                <a:gd name="T20" fmla="*/ 118 w 287"/>
                <a:gd name="T21" fmla="*/ 76 h 347"/>
                <a:gd name="T22" fmla="*/ 91 w 287"/>
                <a:gd name="T23" fmla="*/ 76 h 347"/>
                <a:gd name="T24" fmla="*/ 91 w 287"/>
                <a:gd name="T25" fmla="*/ 270 h 347"/>
                <a:gd name="T26" fmla="*/ 111 w 287"/>
                <a:gd name="T27" fmla="*/ 270 h 347"/>
                <a:gd name="T28" fmla="*/ 173 w 287"/>
                <a:gd name="T29" fmla="*/ 245 h 347"/>
                <a:gd name="T30" fmla="*/ 192 w 287"/>
                <a:gd name="T31" fmla="*/ 17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7" h="347">
                  <a:moveTo>
                    <a:pt x="287" y="166"/>
                  </a:moveTo>
                  <a:cubicBezTo>
                    <a:pt x="287" y="224"/>
                    <a:pt x="271" y="269"/>
                    <a:pt x="240" y="300"/>
                  </a:cubicBezTo>
                  <a:cubicBezTo>
                    <a:pt x="209" y="331"/>
                    <a:pt x="165" y="347"/>
                    <a:pt x="109" y="347"/>
                  </a:cubicBezTo>
                  <a:cubicBezTo>
                    <a:pt x="0" y="347"/>
                    <a:pt x="0" y="347"/>
                    <a:pt x="0" y="347"/>
                  </a:cubicBezTo>
                  <a:cubicBezTo>
                    <a:pt x="0" y="0"/>
                    <a:pt x="0" y="0"/>
                    <a:pt x="0" y="0"/>
                  </a:cubicBezTo>
                  <a:cubicBezTo>
                    <a:pt x="117" y="0"/>
                    <a:pt x="117" y="0"/>
                    <a:pt x="117" y="0"/>
                  </a:cubicBezTo>
                  <a:cubicBezTo>
                    <a:pt x="171" y="0"/>
                    <a:pt x="213" y="15"/>
                    <a:pt x="243" y="43"/>
                  </a:cubicBezTo>
                  <a:cubicBezTo>
                    <a:pt x="272" y="72"/>
                    <a:pt x="287" y="113"/>
                    <a:pt x="287" y="166"/>
                  </a:cubicBezTo>
                  <a:moveTo>
                    <a:pt x="192" y="170"/>
                  </a:moveTo>
                  <a:cubicBezTo>
                    <a:pt x="192" y="138"/>
                    <a:pt x="186" y="114"/>
                    <a:pt x="174" y="99"/>
                  </a:cubicBezTo>
                  <a:cubicBezTo>
                    <a:pt x="161" y="84"/>
                    <a:pt x="143" y="76"/>
                    <a:pt x="118" y="76"/>
                  </a:cubicBezTo>
                  <a:cubicBezTo>
                    <a:pt x="91" y="76"/>
                    <a:pt x="91" y="76"/>
                    <a:pt x="91" y="76"/>
                  </a:cubicBezTo>
                  <a:cubicBezTo>
                    <a:pt x="91" y="270"/>
                    <a:pt x="91" y="270"/>
                    <a:pt x="91" y="270"/>
                  </a:cubicBezTo>
                  <a:cubicBezTo>
                    <a:pt x="111" y="270"/>
                    <a:pt x="111" y="270"/>
                    <a:pt x="111" y="270"/>
                  </a:cubicBezTo>
                  <a:cubicBezTo>
                    <a:pt x="139" y="270"/>
                    <a:pt x="160" y="262"/>
                    <a:pt x="173" y="245"/>
                  </a:cubicBezTo>
                  <a:cubicBezTo>
                    <a:pt x="186" y="229"/>
                    <a:pt x="192" y="204"/>
                    <a:pt x="192" y="170"/>
                  </a:cubicBezTo>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3" name="Rectangle 7"/>
            <p:cNvSpPr>
              <a:spLocks noChangeArrowheads="1"/>
            </p:cNvSpPr>
            <p:nvPr userDrawn="1"/>
          </p:nvSpPr>
          <p:spPr bwMode="auto">
            <a:xfrm>
              <a:off x="906463" y="404813"/>
              <a:ext cx="74612" cy="3032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4" name="Freeform 8"/>
            <p:cNvSpPr>
              <a:spLocks noEditPoints="1"/>
            </p:cNvSpPr>
            <p:nvPr userDrawn="1"/>
          </p:nvSpPr>
          <p:spPr bwMode="auto">
            <a:xfrm>
              <a:off x="1011238" y="479426"/>
              <a:ext cx="215900" cy="231775"/>
            </a:xfrm>
            <a:custGeom>
              <a:avLst/>
              <a:gdLst>
                <a:gd name="T0" fmla="*/ 252 w 252"/>
                <a:gd name="T1" fmla="*/ 133 h 267"/>
                <a:gd name="T2" fmla="*/ 218 w 252"/>
                <a:gd name="T3" fmla="*/ 232 h 267"/>
                <a:gd name="T4" fmla="*/ 125 w 252"/>
                <a:gd name="T5" fmla="*/ 267 h 267"/>
                <a:gd name="T6" fmla="*/ 34 w 252"/>
                <a:gd name="T7" fmla="*/ 231 h 267"/>
                <a:gd name="T8" fmla="*/ 0 w 252"/>
                <a:gd name="T9" fmla="*/ 133 h 267"/>
                <a:gd name="T10" fmla="*/ 33 w 252"/>
                <a:gd name="T11" fmla="*/ 35 h 267"/>
                <a:gd name="T12" fmla="*/ 127 w 252"/>
                <a:gd name="T13" fmla="*/ 0 h 267"/>
                <a:gd name="T14" fmla="*/ 192 w 252"/>
                <a:gd name="T15" fmla="*/ 16 h 267"/>
                <a:gd name="T16" fmla="*/ 236 w 252"/>
                <a:gd name="T17" fmla="*/ 63 h 267"/>
                <a:gd name="T18" fmla="*/ 252 w 252"/>
                <a:gd name="T19" fmla="*/ 133 h 267"/>
                <a:gd name="T20" fmla="*/ 88 w 252"/>
                <a:gd name="T21" fmla="*/ 133 h 267"/>
                <a:gd name="T22" fmla="*/ 97 w 252"/>
                <a:gd name="T23" fmla="*/ 184 h 267"/>
                <a:gd name="T24" fmla="*/ 126 w 252"/>
                <a:gd name="T25" fmla="*/ 201 h 267"/>
                <a:gd name="T26" fmla="*/ 155 w 252"/>
                <a:gd name="T27" fmla="*/ 184 h 267"/>
                <a:gd name="T28" fmla="*/ 163 w 252"/>
                <a:gd name="T29" fmla="*/ 133 h 267"/>
                <a:gd name="T30" fmla="*/ 155 w 252"/>
                <a:gd name="T31" fmla="*/ 83 h 267"/>
                <a:gd name="T32" fmla="*/ 126 w 252"/>
                <a:gd name="T33" fmla="*/ 66 h 267"/>
                <a:gd name="T34" fmla="*/ 97 w 252"/>
                <a:gd name="T35" fmla="*/ 83 h 267"/>
                <a:gd name="T36" fmla="*/ 88 w 252"/>
                <a:gd name="T37" fmla="*/ 13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267">
                  <a:moveTo>
                    <a:pt x="252" y="133"/>
                  </a:moveTo>
                  <a:cubicBezTo>
                    <a:pt x="252" y="175"/>
                    <a:pt x="241" y="208"/>
                    <a:pt x="218" y="232"/>
                  </a:cubicBezTo>
                  <a:cubicBezTo>
                    <a:pt x="196" y="256"/>
                    <a:pt x="165" y="267"/>
                    <a:pt x="125" y="267"/>
                  </a:cubicBezTo>
                  <a:cubicBezTo>
                    <a:pt x="87" y="267"/>
                    <a:pt x="56" y="255"/>
                    <a:pt x="34" y="231"/>
                  </a:cubicBezTo>
                  <a:cubicBezTo>
                    <a:pt x="11" y="207"/>
                    <a:pt x="0" y="174"/>
                    <a:pt x="0" y="133"/>
                  </a:cubicBezTo>
                  <a:cubicBezTo>
                    <a:pt x="0" y="91"/>
                    <a:pt x="11" y="58"/>
                    <a:pt x="33" y="35"/>
                  </a:cubicBezTo>
                  <a:cubicBezTo>
                    <a:pt x="55" y="12"/>
                    <a:pt x="86" y="0"/>
                    <a:pt x="127" y="0"/>
                  </a:cubicBezTo>
                  <a:cubicBezTo>
                    <a:pt x="151" y="0"/>
                    <a:pt x="173" y="5"/>
                    <a:pt x="192" y="16"/>
                  </a:cubicBezTo>
                  <a:cubicBezTo>
                    <a:pt x="211" y="27"/>
                    <a:pt x="226" y="42"/>
                    <a:pt x="236" y="63"/>
                  </a:cubicBezTo>
                  <a:cubicBezTo>
                    <a:pt x="247" y="83"/>
                    <a:pt x="252" y="106"/>
                    <a:pt x="252" y="133"/>
                  </a:cubicBezTo>
                  <a:moveTo>
                    <a:pt x="88" y="133"/>
                  </a:moveTo>
                  <a:cubicBezTo>
                    <a:pt x="88" y="155"/>
                    <a:pt x="91" y="172"/>
                    <a:pt x="97" y="184"/>
                  </a:cubicBezTo>
                  <a:cubicBezTo>
                    <a:pt x="103" y="195"/>
                    <a:pt x="112" y="201"/>
                    <a:pt x="126" y="201"/>
                  </a:cubicBezTo>
                  <a:cubicBezTo>
                    <a:pt x="140" y="201"/>
                    <a:pt x="149" y="195"/>
                    <a:pt x="155" y="184"/>
                  </a:cubicBezTo>
                  <a:cubicBezTo>
                    <a:pt x="160" y="172"/>
                    <a:pt x="163" y="155"/>
                    <a:pt x="163" y="133"/>
                  </a:cubicBezTo>
                  <a:cubicBezTo>
                    <a:pt x="163" y="111"/>
                    <a:pt x="160" y="94"/>
                    <a:pt x="155" y="83"/>
                  </a:cubicBezTo>
                  <a:cubicBezTo>
                    <a:pt x="149" y="72"/>
                    <a:pt x="139" y="66"/>
                    <a:pt x="126" y="66"/>
                  </a:cubicBezTo>
                  <a:cubicBezTo>
                    <a:pt x="112" y="66"/>
                    <a:pt x="103" y="72"/>
                    <a:pt x="97" y="83"/>
                  </a:cubicBezTo>
                  <a:cubicBezTo>
                    <a:pt x="91" y="94"/>
                    <a:pt x="88" y="111"/>
                    <a:pt x="88" y="133"/>
                  </a:cubicBezTo>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5" name="Rectangle 9"/>
            <p:cNvSpPr>
              <a:spLocks noChangeArrowheads="1"/>
            </p:cNvSpPr>
            <p:nvPr userDrawn="1"/>
          </p:nvSpPr>
          <p:spPr bwMode="auto">
            <a:xfrm>
              <a:off x="1257300" y="482601"/>
              <a:ext cx="74612" cy="2254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6" name="Rectangle 10"/>
            <p:cNvSpPr>
              <a:spLocks noChangeArrowheads="1"/>
            </p:cNvSpPr>
            <p:nvPr userDrawn="1"/>
          </p:nvSpPr>
          <p:spPr bwMode="auto">
            <a:xfrm>
              <a:off x="1257300" y="404813"/>
              <a:ext cx="74612" cy="50800"/>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7" name="Freeform 11"/>
            <p:cNvSpPr>
              <a:spLocks/>
            </p:cNvSpPr>
            <p:nvPr userDrawn="1"/>
          </p:nvSpPr>
          <p:spPr bwMode="auto">
            <a:xfrm>
              <a:off x="1362075" y="411163"/>
              <a:ext cx="158750" cy="300038"/>
            </a:xfrm>
            <a:custGeom>
              <a:avLst/>
              <a:gdLst>
                <a:gd name="T0" fmla="*/ 142 w 184"/>
                <a:gd name="T1" fmla="*/ 274 h 344"/>
                <a:gd name="T2" fmla="*/ 184 w 184"/>
                <a:gd name="T3" fmla="*/ 265 h 344"/>
                <a:gd name="T4" fmla="*/ 184 w 184"/>
                <a:gd name="T5" fmla="*/ 330 h 344"/>
                <a:gd name="T6" fmla="*/ 150 w 184"/>
                <a:gd name="T7" fmla="*/ 341 h 344"/>
                <a:gd name="T8" fmla="*/ 113 w 184"/>
                <a:gd name="T9" fmla="*/ 344 h 344"/>
                <a:gd name="T10" fmla="*/ 50 w 184"/>
                <a:gd name="T11" fmla="*/ 322 h 344"/>
                <a:gd name="T12" fmla="*/ 30 w 184"/>
                <a:gd name="T13" fmla="*/ 255 h 344"/>
                <a:gd name="T14" fmla="*/ 30 w 184"/>
                <a:gd name="T15" fmla="*/ 148 h 344"/>
                <a:gd name="T16" fmla="*/ 0 w 184"/>
                <a:gd name="T17" fmla="*/ 148 h 344"/>
                <a:gd name="T18" fmla="*/ 0 w 184"/>
                <a:gd name="T19" fmla="*/ 81 h 344"/>
                <a:gd name="T20" fmla="*/ 30 w 184"/>
                <a:gd name="T21" fmla="*/ 81 h 344"/>
                <a:gd name="T22" fmla="*/ 30 w 184"/>
                <a:gd name="T23" fmla="*/ 16 h 344"/>
                <a:gd name="T24" fmla="*/ 118 w 184"/>
                <a:gd name="T25" fmla="*/ 0 h 344"/>
                <a:gd name="T26" fmla="*/ 118 w 184"/>
                <a:gd name="T27" fmla="*/ 81 h 344"/>
                <a:gd name="T28" fmla="*/ 174 w 184"/>
                <a:gd name="T29" fmla="*/ 81 h 344"/>
                <a:gd name="T30" fmla="*/ 174 w 184"/>
                <a:gd name="T31" fmla="*/ 148 h 344"/>
                <a:gd name="T32" fmla="*/ 118 w 184"/>
                <a:gd name="T33" fmla="*/ 148 h 344"/>
                <a:gd name="T34" fmla="*/ 118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3" y="274"/>
                    <a:pt x="167" y="271"/>
                    <a:pt x="184" y="265"/>
                  </a:cubicBezTo>
                  <a:cubicBezTo>
                    <a:pt x="184" y="330"/>
                    <a:pt x="184" y="330"/>
                    <a:pt x="184" y="330"/>
                  </a:cubicBezTo>
                  <a:cubicBezTo>
                    <a:pt x="172" y="335"/>
                    <a:pt x="161" y="339"/>
                    <a:pt x="150" y="341"/>
                  </a:cubicBezTo>
                  <a:cubicBezTo>
                    <a:pt x="140" y="343"/>
                    <a:pt x="127" y="344"/>
                    <a:pt x="113" y="344"/>
                  </a:cubicBezTo>
                  <a:cubicBezTo>
                    <a:pt x="84" y="344"/>
                    <a:pt x="63" y="337"/>
                    <a:pt x="50" y="322"/>
                  </a:cubicBezTo>
                  <a:cubicBezTo>
                    <a:pt x="37" y="308"/>
                    <a:pt x="30" y="285"/>
                    <a:pt x="30" y="255"/>
                  </a:cubicBezTo>
                  <a:cubicBezTo>
                    <a:pt x="30" y="148"/>
                    <a:pt x="30" y="148"/>
                    <a:pt x="30" y="148"/>
                  </a:cubicBezTo>
                  <a:cubicBezTo>
                    <a:pt x="0" y="148"/>
                    <a:pt x="0" y="148"/>
                    <a:pt x="0" y="148"/>
                  </a:cubicBezTo>
                  <a:cubicBezTo>
                    <a:pt x="0" y="81"/>
                    <a:pt x="0" y="81"/>
                    <a:pt x="0" y="81"/>
                  </a:cubicBezTo>
                  <a:cubicBezTo>
                    <a:pt x="30" y="81"/>
                    <a:pt x="30" y="81"/>
                    <a:pt x="30" y="81"/>
                  </a:cubicBezTo>
                  <a:cubicBezTo>
                    <a:pt x="30" y="16"/>
                    <a:pt x="30" y="16"/>
                    <a:pt x="30" y="16"/>
                  </a:cubicBezTo>
                  <a:cubicBezTo>
                    <a:pt x="118" y="0"/>
                    <a:pt x="118" y="0"/>
                    <a:pt x="118" y="0"/>
                  </a:cubicBezTo>
                  <a:cubicBezTo>
                    <a:pt x="118" y="81"/>
                    <a:pt x="118" y="81"/>
                    <a:pt x="118" y="81"/>
                  </a:cubicBezTo>
                  <a:cubicBezTo>
                    <a:pt x="174" y="81"/>
                    <a:pt x="174" y="81"/>
                    <a:pt x="174" y="81"/>
                  </a:cubicBezTo>
                  <a:cubicBezTo>
                    <a:pt x="174" y="148"/>
                    <a:pt x="174" y="148"/>
                    <a:pt x="174" y="148"/>
                  </a:cubicBezTo>
                  <a:cubicBezTo>
                    <a:pt x="118" y="148"/>
                    <a:pt x="118" y="148"/>
                    <a:pt x="118" y="148"/>
                  </a:cubicBezTo>
                  <a:cubicBezTo>
                    <a:pt x="118" y="249"/>
                    <a:pt x="118" y="249"/>
                    <a:pt x="118" y="249"/>
                  </a:cubicBezTo>
                  <a:cubicBezTo>
                    <a:pt x="118" y="266"/>
                    <a:pt x="126" y="274"/>
                    <a:pt x="142" y="274"/>
                  </a:cubicBezTo>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8" name="Freeform 12"/>
            <p:cNvSpPr>
              <a:spLocks/>
            </p:cNvSpPr>
            <p:nvPr userDrawn="1"/>
          </p:nvSpPr>
          <p:spPr bwMode="auto">
            <a:xfrm>
              <a:off x="1535113" y="411163"/>
              <a:ext cx="158750" cy="300038"/>
            </a:xfrm>
            <a:custGeom>
              <a:avLst/>
              <a:gdLst>
                <a:gd name="T0" fmla="*/ 142 w 184"/>
                <a:gd name="T1" fmla="*/ 274 h 344"/>
                <a:gd name="T2" fmla="*/ 184 w 184"/>
                <a:gd name="T3" fmla="*/ 265 h 344"/>
                <a:gd name="T4" fmla="*/ 184 w 184"/>
                <a:gd name="T5" fmla="*/ 330 h 344"/>
                <a:gd name="T6" fmla="*/ 151 w 184"/>
                <a:gd name="T7" fmla="*/ 341 h 344"/>
                <a:gd name="T8" fmla="*/ 114 w 184"/>
                <a:gd name="T9" fmla="*/ 344 h 344"/>
                <a:gd name="T10" fmla="*/ 50 w 184"/>
                <a:gd name="T11" fmla="*/ 322 h 344"/>
                <a:gd name="T12" fmla="*/ 31 w 184"/>
                <a:gd name="T13" fmla="*/ 255 h 344"/>
                <a:gd name="T14" fmla="*/ 31 w 184"/>
                <a:gd name="T15" fmla="*/ 148 h 344"/>
                <a:gd name="T16" fmla="*/ 0 w 184"/>
                <a:gd name="T17" fmla="*/ 148 h 344"/>
                <a:gd name="T18" fmla="*/ 0 w 184"/>
                <a:gd name="T19" fmla="*/ 81 h 344"/>
                <a:gd name="T20" fmla="*/ 31 w 184"/>
                <a:gd name="T21" fmla="*/ 81 h 344"/>
                <a:gd name="T22" fmla="*/ 31 w 184"/>
                <a:gd name="T23" fmla="*/ 15 h 344"/>
                <a:gd name="T24" fmla="*/ 119 w 184"/>
                <a:gd name="T25" fmla="*/ 0 h 344"/>
                <a:gd name="T26" fmla="*/ 119 w 184"/>
                <a:gd name="T27" fmla="*/ 81 h 344"/>
                <a:gd name="T28" fmla="*/ 174 w 184"/>
                <a:gd name="T29" fmla="*/ 81 h 344"/>
                <a:gd name="T30" fmla="*/ 174 w 184"/>
                <a:gd name="T31" fmla="*/ 148 h 344"/>
                <a:gd name="T32" fmla="*/ 119 w 184"/>
                <a:gd name="T33" fmla="*/ 148 h 344"/>
                <a:gd name="T34" fmla="*/ 119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4" y="274"/>
                    <a:pt x="168" y="271"/>
                    <a:pt x="184" y="265"/>
                  </a:cubicBezTo>
                  <a:cubicBezTo>
                    <a:pt x="184" y="330"/>
                    <a:pt x="184" y="330"/>
                    <a:pt x="184" y="330"/>
                  </a:cubicBezTo>
                  <a:cubicBezTo>
                    <a:pt x="173" y="335"/>
                    <a:pt x="161" y="339"/>
                    <a:pt x="151" y="341"/>
                  </a:cubicBezTo>
                  <a:cubicBezTo>
                    <a:pt x="140" y="343"/>
                    <a:pt x="128" y="344"/>
                    <a:pt x="114" y="344"/>
                  </a:cubicBezTo>
                  <a:cubicBezTo>
                    <a:pt x="84" y="344"/>
                    <a:pt x="63" y="337"/>
                    <a:pt x="50" y="322"/>
                  </a:cubicBezTo>
                  <a:cubicBezTo>
                    <a:pt x="37" y="308"/>
                    <a:pt x="31" y="285"/>
                    <a:pt x="31" y="255"/>
                  </a:cubicBezTo>
                  <a:cubicBezTo>
                    <a:pt x="31" y="148"/>
                    <a:pt x="31" y="148"/>
                    <a:pt x="31" y="148"/>
                  </a:cubicBezTo>
                  <a:cubicBezTo>
                    <a:pt x="0" y="148"/>
                    <a:pt x="0" y="148"/>
                    <a:pt x="0" y="148"/>
                  </a:cubicBezTo>
                  <a:cubicBezTo>
                    <a:pt x="0" y="81"/>
                    <a:pt x="0" y="81"/>
                    <a:pt x="0" y="81"/>
                  </a:cubicBezTo>
                  <a:cubicBezTo>
                    <a:pt x="31" y="81"/>
                    <a:pt x="31" y="81"/>
                    <a:pt x="31" y="81"/>
                  </a:cubicBezTo>
                  <a:cubicBezTo>
                    <a:pt x="31" y="15"/>
                    <a:pt x="31" y="15"/>
                    <a:pt x="31" y="15"/>
                  </a:cubicBezTo>
                  <a:cubicBezTo>
                    <a:pt x="119" y="0"/>
                    <a:pt x="119" y="0"/>
                    <a:pt x="119" y="0"/>
                  </a:cubicBezTo>
                  <a:cubicBezTo>
                    <a:pt x="119" y="81"/>
                    <a:pt x="119" y="81"/>
                    <a:pt x="119" y="81"/>
                  </a:cubicBezTo>
                  <a:cubicBezTo>
                    <a:pt x="174" y="81"/>
                    <a:pt x="174" y="81"/>
                    <a:pt x="174" y="81"/>
                  </a:cubicBezTo>
                  <a:cubicBezTo>
                    <a:pt x="174" y="148"/>
                    <a:pt x="174" y="148"/>
                    <a:pt x="174" y="148"/>
                  </a:cubicBezTo>
                  <a:cubicBezTo>
                    <a:pt x="119" y="148"/>
                    <a:pt x="119" y="148"/>
                    <a:pt x="119" y="148"/>
                  </a:cubicBezTo>
                  <a:cubicBezTo>
                    <a:pt x="119" y="249"/>
                    <a:pt x="119" y="249"/>
                    <a:pt x="119" y="249"/>
                  </a:cubicBezTo>
                  <a:cubicBezTo>
                    <a:pt x="119" y="266"/>
                    <a:pt x="127" y="274"/>
                    <a:pt x="142" y="274"/>
                  </a:cubicBezTo>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9" name="Freeform 13"/>
            <p:cNvSpPr>
              <a:spLocks noEditPoints="1"/>
            </p:cNvSpPr>
            <p:nvPr userDrawn="1"/>
          </p:nvSpPr>
          <p:spPr bwMode="auto">
            <a:xfrm>
              <a:off x="1709738" y="479426"/>
              <a:ext cx="211137" cy="231775"/>
            </a:xfrm>
            <a:custGeom>
              <a:avLst/>
              <a:gdLst>
                <a:gd name="T0" fmla="*/ 213 w 244"/>
                <a:gd name="T1" fmla="*/ 30 h 267"/>
                <a:gd name="T2" fmla="*/ 125 w 244"/>
                <a:gd name="T3" fmla="*/ 0 h 267"/>
                <a:gd name="T4" fmla="*/ 33 w 244"/>
                <a:gd name="T5" fmla="*/ 35 h 267"/>
                <a:gd name="T6" fmla="*/ 0 w 244"/>
                <a:gd name="T7" fmla="*/ 135 h 267"/>
                <a:gd name="T8" fmla="*/ 35 w 244"/>
                <a:gd name="T9" fmla="*/ 233 h 267"/>
                <a:gd name="T10" fmla="*/ 133 w 244"/>
                <a:gd name="T11" fmla="*/ 267 h 267"/>
                <a:gd name="T12" fmla="*/ 185 w 244"/>
                <a:gd name="T13" fmla="*/ 263 h 267"/>
                <a:gd name="T14" fmla="*/ 227 w 244"/>
                <a:gd name="T15" fmla="*/ 249 h 267"/>
                <a:gd name="T16" fmla="*/ 214 w 244"/>
                <a:gd name="T17" fmla="*/ 190 h 267"/>
                <a:gd name="T18" fmla="*/ 186 w 244"/>
                <a:gd name="T19" fmla="*/ 200 h 267"/>
                <a:gd name="T20" fmla="*/ 144 w 244"/>
                <a:gd name="T21" fmla="*/ 204 h 267"/>
                <a:gd name="T22" fmla="*/ 104 w 244"/>
                <a:gd name="T23" fmla="*/ 192 h 267"/>
                <a:gd name="T24" fmla="*/ 88 w 244"/>
                <a:gd name="T25" fmla="*/ 158 h 267"/>
                <a:gd name="T26" fmla="*/ 244 w 244"/>
                <a:gd name="T27" fmla="*/ 158 h 267"/>
                <a:gd name="T28" fmla="*/ 244 w 244"/>
                <a:gd name="T29" fmla="*/ 118 h 267"/>
                <a:gd name="T30" fmla="*/ 213 w 244"/>
                <a:gd name="T31" fmla="*/ 30 h 267"/>
                <a:gd name="T32" fmla="*/ 90 w 244"/>
                <a:gd name="T33" fmla="*/ 102 h 267"/>
                <a:gd name="T34" fmla="*/ 102 w 244"/>
                <a:gd name="T35" fmla="*/ 70 h 267"/>
                <a:gd name="T36" fmla="*/ 128 w 244"/>
                <a:gd name="T37" fmla="*/ 61 h 267"/>
                <a:gd name="T38" fmla="*/ 155 w 244"/>
                <a:gd name="T39" fmla="*/ 72 h 267"/>
                <a:gd name="T40" fmla="*/ 165 w 244"/>
                <a:gd name="T41" fmla="*/ 102 h 267"/>
                <a:gd name="T42" fmla="*/ 90 w 244"/>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4" h="267">
                  <a:moveTo>
                    <a:pt x="213" y="30"/>
                  </a:moveTo>
                  <a:cubicBezTo>
                    <a:pt x="192" y="10"/>
                    <a:pt x="163" y="0"/>
                    <a:pt x="125" y="0"/>
                  </a:cubicBezTo>
                  <a:cubicBezTo>
                    <a:pt x="85" y="0"/>
                    <a:pt x="54" y="12"/>
                    <a:pt x="33" y="35"/>
                  </a:cubicBezTo>
                  <a:cubicBezTo>
                    <a:pt x="11" y="58"/>
                    <a:pt x="0" y="92"/>
                    <a:pt x="0" y="135"/>
                  </a:cubicBezTo>
                  <a:cubicBezTo>
                    <a:pt x="0" y="178"/>
                    <a:pt x="12" y="210"/>
                    <a:pt x="35" y="233"/>
                  </a:cubicBezTo>
                  <a:cubicBezTo>
                    <a:pt x="59" y="256"/>
                    <a:pt x="91" y="267"/>
                    <a:pt x="133" y="267"/>
                  </a:cubicBezTo>
                  <a:cubicBezTo>
                    <a:pt x="153" y="267"/>
                    <a:pt x="171" y="266"/>
                    <a:pt x="185" y="263"/>
                  </a:cubicBezTo>
                  <a:cubicBezTo>
                    <a:pt x="200" y="261"/>
                    <a:pt x="214" y="256"/>
                    <a:pt x="227" y="249"/>
                  </a:cubicBezTo>
                  <a:cubicBezTo>
                    <a:pt x="214" y="190"/>
                    <a:pt x="214" y="190"/>
                    <a:pt x="214" y="190"/>
                  </a:cubicBezTo>
                  <a:cubicBezTo>
                    <a:pt x="204" y="194"/>
                    <a:pt x="195" y="197"/>
                    <a:pt x="186" y="200"/>
                  </a:cubicBezTo>
                  <a:cubicBezTo>
                    <a:pt x="173" y="202"/>
                    <a:pt x="159" y="204"/>
                    <a:pt x="144" y="204"/>
                  </a:cubicBezTo>
                  <a:cubicBezTo>
                    <a:pt x="127" y="204"/>
                    <a:pt x="114" y="200"/>
                    <a:pt x="104" y="192"/>
                  </a:cubicBezTo>
                  <a:cubicBezTo>
                    <a:pt x="94" y="183"/>
                    <a:pt x="89" y="172"/>
                    <a:pt x="88" y="158"/>
                  </a:cubicBezTo>
                  <a:cubicBezTo>
                    <a:pt x="244" y="158"/>
                    <a:pt x="244" y="158"/>
                    <a:pt x="244" y="158"/>
                  </a:cubicBezTo>
                  <a:cubicBezTo>
                    <a:pt x="244" y="118"/>
                    <a:pt x="244" y="118"/>
                    <a:pt x="244" y="118"/>
                  </a:cubicBezTo>
                  <a:cubicBezTo>
                    <a:pt x="244" y="80"/>
                    <a:pt x="234" y="51"/>
                    <a:pt x="213" y="30"/>
                  </a:cubicBezTo>
                  <a:moveTo>
                    <a:pt x="90" y="102"/>
                  </a:moveTo>
                  <a:cubicBezTo>
                    <a:pt x="91" y="87"/>
                    <a:pt x="95" y="77"/>
                    <a:pt x="102" y="70"/>
                  </a:cubicBezTo>
                  <a:cubicBezTo>
                    <a:pt x="109" y="64"/>
                    <a:pt x="118" y="61"/>
                    <a:pt x="128" y="61"/>
                  </a:cubicBezTo>
                  <a:cubicBezTo>
                    <a:pt x="139" y="61"/>
                    <a:pt x="148" y="64"/>
                    <a:pt x="155" y="72"/>
                  </a:cubicBezTo>
                  <a:cubicBezTo>
                    <a:pt x="161" y="79"/>
                    <a:pt x="165" y="89"/>
                    <a:pt x="165" y="102"/>
                  </a:cubicBezTo>
                  <a:lnTo>
                    <a:pt x="90" y="1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0" name="Freeform 14"/>
            <p:cNvSpPr>
              <a:spLocks noEditPoints="1"/>
            </p:cNvSpPr>
            <p:nvPr userDrawn="1"/>
          </p:nvSpPr>
          <p:spPr bwMode="auto">
            <a:xfrm>
              <a:off x="668338" y="479426"/>
              <a:ext cx="209550" cy="231775"/>
            </a:xfrm>
            <a:custGeom>
              <a:avLst/>
              <a:gdLst>
                <a:gd name="T0" fmla="*/ 212 w 243"/>
                <a:gd name="T1" fmla="*/ 30 h 267"/>
                <a:gd name="T2" fmla="*/ 124 w 243"/>
                <a:gd name="T3" fmla="*/ 0 h 267"/>
                <a:gd name="T4" fmla="*/ 32 w 243"/>
                <a:gd name="T5" fmla="*/ 35 h 267"/>
                <a:gd name="T6" fmla="*/ 0 w 243"/>
                <a:gd name="T7" fmla="*/ 135 h 267"/>
                <a:gd name="T8" fmla="*/ 35 w 243"/>
                <a:gd name="T9" fmla="*/ 233 h 267"/>
                <a:gd name="T10" fmla="*/ 132 w 243"/>
                <a:gd name="T11" fmla="*/ 267 h 267"/>
                <a:gd name="T12" fmla="*/ 184 w 243"/>
                <a:gd name="T13" fmla="*/ 263 h 267"/>
                <a:gd name="T14" fmla="*/ 227 w 243"/>
                <a:gd name="T15" fmla="*/ 249 h 267"/>
                <a:gd name="T16" fmla="*/ 213 w 243"/>
                <a:gd name="T17" fmla="*/ 190 h 267"/>
                <a:gd name="T18" fmla="*/ 185 w 243"/>
                <a:gd name="T19" fmla="*/ 200 h 267"/>
                <a:gd name="T20" fmla="*/ 143 w 243"/>
                <a:gd name="T21" fmla="*/ 204 h 267"/>
                <a:gd name="T22" fmla="*/ 103 w 243"/>
                <a:gd name="T23" fmla="*/ 192 h 267"/>
                <a:gd name="T24" fmla="*/ 88 w 243"/>
                <a:gd name="T25" fmla="*/ 158 h 267"/>
                <a:gd name="T26" fmla="*/ 243 w 243"/>
                <a:gd name="T27" fmla="*/ 158 h 267"/>
                <a:gd name="T28" fmla="*/ 243 w 243"/>
                <a:gd name="T29" fmla="*/ 118 h 267"/>
                <a:gd name="T30" fmla="*/ 212 w 243"/>
                <a:gd name="T31" fmla="*/ 30 h 267"/>
                <a:gd name="T32" fmla="*/ 89 w 243"/>
                <a:gd name="T33" fmla="*/ 102 h 267"/>
                <a:gd name="T34" fmla="*/ 102 w 243"/>
                <a:gd name="T35" fmla="*/ 70 h 267"/>
                <a:gd name="T36" fmla="*/ 127 w 243"/>
                <a:gd name="T37" fmla="*/ 61 h 267"/>
                <a:gd name="T38" fmla="*/ 154 w 243"/>
                <a:gd name="T39" fmla="*/ 72 h 267"/>
                <a:gd name="T40" fmla="*/ 164 w 243"/>
                <a:gd name="T41" fmla="*/ 102 h 267"/>
                <a:gd name="T42" fmla="*/ 89 w 243"/>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67">
                  <a:moveTo>
                    <a:pt x="212" y="30"/>
                  </a:moveTo>
                  <a:cubicBezTo>
                    <a:pt x="191" y="10"/>
                    <a:pt x="162" y="0"/>
                    <a:pt x="124" y="0"/>
                  </a:cubicBezTo>
                  <a:cubicBezTo>
                    <a:pt x="84" y="0"/>
                    <a:pt x="53" y="12"/>
                    <a:pt x="32" y="35"/>
                  </a:cubicBezTo>
                  <a:cubicBezTo>
                    <a:pt x="10" y="58"/>
                    <a:pt x="0" y="92"/>
                    <a:pt x="0" y="135"/>
                  </a:cubicBezTo>
                  <a:cubicBezTo>
                    <a:pt x="0" y="178"/>
                    <a:pt x="11" y="210"/>
                    <a:pt x="35" y="233"/>
                  </a:cubicBezTo>
                  <a:cubicBezTo>
                    <a:pt x="58" y="256"/>
                    <a:pt x="90" y="267"/>
                    <a:pt x="132" y="267"/>
                  </a:cubicBezTo>
                  <a:cubicBezTo>
                    <a:pt x="153" y="267"/>
                    <a:pt x="170" y="266"/>
                    <a:pt x="184" y="263"/>
                  </a:cubicBezTo>
                  <a:cubicBezTo>
                    <a:pt x="199" y="261"/>
                    <a:pt x="213" y="256"/>
                    <a:pt x="227" y="249"/>
                  </a:cubicBezTo>
                  <a:cubicBezTo>
                    <a:pt x="213" y="190"/>
                    <a:pt x="213" y="190"/>
                    <a:pt x="213" y="190"/>
                  </a:cubicBezTo>
                  <a:cubicBezTo>
                    <a:pt x="203" y="194"/>
                    <a:pt x="194" y="197"/>
                    <a:pt x="185" y="200"/>
                  </a:cubicBezTo>
                  <a:cubicBezTo>
                    <a:pt x="172" y="202"/>
                    <a:pt x="158" y="204"/>
                    <a:pt x="143" y="204"/>
                  </a:cubicBezTo>
                  <a:cubicBezTo>
                    <a:pt x="126" y="204"/>
                    <a:pt x="113" y="200"/>
                    <a:pt x="103" y="192"/>
                  </a:cubicBezTo>
                  <a:cubicBezTo>
                    <a:pt x="93" y="183"/>
                    <a:pt x="88" y="172"/>
                    <a:pt x="88" y="158"/>
                  </a:cubicBezTo>
                  <a:cubicBezTo>
                    <a:pt x="243" y="158"/>
                    <a:pt x="243" y="158"/>
                    <a:pt x="243" y="158"/>
                  </a:cubicBezTo>
                  <a:cubicBezTo>
                    <a:pt x="243" y="118"/>
                    <a:pt x="243" y="118"/>
                    <a:pt x="243" y="118"/>
                  </a:cubicBezTo>
                  <a:cubicBezTo>
                    <a:pt x="243" y="80"/>
                    <a:pt x="233" y="51"/>
                    <a:pt x="212" y="30"/>
                  </a:cubicBezTo>
                  <a:moveTo>
                    <a:pt x="89" y="102"/>
                  </a:moveTo>
                  <a:cubicBezTo>
                    <a:pt x="91" y="87"/>
                    <a:pt x="95" y="77"/>
                    <a:pt x="102" y="70"/>
                  </a:cubicBezTo>
                  <a:cubicBezTo>
                    <a:pt x="108" y="64"/>
                    <a:pt x="117" y="61"/>
                    <a:pt x="127" y="61"/>
                  </a:cubicBezTo>
                  <a:cubicBezTo>
                    <a:pt x="138" y="61"/>
                    <a:pt x="147" y="64"/>
                    <a:pt x="154" y="72"/>
                  </a:cubicBezTo>
                  <a:cubicBezTo>
                    <a:pt x="160" y="79"/>
                    <a:pt x="164" y="89"/>
                    <a:pt x="164" y="102"/>
                  </a:cubicBezTo>
                  <a:lnTo>
                    <a:pt x="89" y="1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grpSp>
    </p:spTree>
    <p:extLst>
      <p:ext uri="{BB962C8B-B14F-4D97-AF65-F5344CB8AC3E}">
        <p14:creationId xmlns:p14="http://schemas.microsoft.com/office/powerpoint/2010/main" xmlns="" val="2104557831"/>
      </p:ext>
    </p:extLst>
  </p:cSld>
  <p:clrMapOvr>
    <a:overrideClrMapping bg1="lt1" tx1="dk1" bg2="lt2" tx2="dk2" accent1="accent1" accent2="accent2" accent3="accent3" accent4="accent4" accent5="accent5" accent6="accent6" hlink="hlink" folHlink="folHlink"/>
  </p:clrMapOvr>
  <p:transition>
    <p:fade/>
  </p:transition>
  <p:extLst mod="1">
    <p:ext uri="{DCECCB84-F9BA-43D5-87BE-67443E8EF086}">
      <p15:sldGuideLst xmlns="" xmlns:p15="http://schemas.microsoft.com/office/powerpoint/2012/main">
        <p15:guide id="1" orient="horz" pos="4088">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vider - Deloitte white">
    <p:bg bwMode="gray">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gray">
          <a:xfrm>
            <a:off x="376238" y="1705669"/>
            <a:ext cx="7905750" cy="1592403"/>
          </a:xfrm>
        </p:spPr>
        <p:txBody>
          <a:bodyPr anchor="b"/>
          <a:lstStyle>
            <a:lvl1pPr>
              <a:lnSpc>
                <a:spcPct val="95000"/>
              </a:lnSpc>
              <a:defRPr sz="3850" b="1">
                <a:solidFill>
                  <a:schemeClr val="tx1"/>
                </a:solidFill>
                <a:latin typeface="+mj-lt"/>
                <a:ea typeface="Open Sans" panose="020B0606030504020204" pitchFamily="34" charset="0"/>
                <a:cs typeface="Open Sans" panose="020B0606030504020204" pitchFamily="34" charset="0"/>
              </a:defRPr>
            </a:lvl1pPr>
          </a:lstStyle>
          <a:p>
            <a:r>
              <a:rPr lang="en-US" noProof="0" smtClean="0"/>
              <a:t>Click to edit Master title style</a:t>
            </a:r>
            <a:endParaRPr lang="en-US" noProof="0" dirty="0"/>
          </a:p>
        </p:txBody>
      </p:sp>
      <p:sp>
        <p:nvSpPr>
          <p:cNvPr id="3" name="Text Placeholder 2"/>
          <p:cNvSpPr>
            <a:spLocks noGrp="1"/>
          </p:cNvSpPr>
          <p:nvPr>
            <p:ph type="body" idx="1"/>
          </p:nvPr>
        </p:nvSpPr>
        <p:spPr bwMode="gray">
          <a:xfrm>
            <a:off x="376238" y="3429000"/>
            <a:ext cx="7905750" cy="1566532"/>
          </a:xfrm>
        </p:spPr>
        <p:txBody>
          <a:bodyPr lIns="0" tIns="0" rIns="0" bIns="0">
            <a:noAutofit/>
          </a:bodyPr>
          <a:lstStyle>
            <a:lvl1pPr marL="0" indent="0">
              <a:lnSpc>
                <a:spcPct val="95000"/>
              </a:lnSpc>
              <a:spcAft>
                <a:spcPts val="0"/>
              </a:spcAft>
              <a:buNone/>
              <a:defRPr sz="385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smtClean="0"/>
              <a:t>Click to edit Master text styles</a:t>
            </a:r>
          </a:p>
        </p:txBody>
      </p:sp>
    </p:spTree>
    <p:extLst>
      <p:ext uri="{BB962C8B-B14F-4D97-AF65-F5344CB8AC3E}">
        <p14:creationId xmlns:p14="http://schemas.microsoft.com/office/powerpoint/2010/main" xmlns="" val="2879515099"/>
      </p:ext>
    </p:extLst>
  </p:cSld>
  <p:clrMapOvr>
    <a:masterClrMapping/>
  </p:clrMapOvr>
  <p:transition>
    <p:fade/>
  </p:transition>
  <p:extLst mod="1">
    <p:ext uri="{DCECCB84-F9BA-43D5-87BE-67443E8EF086}">
      <p15:sldGuideLst xmlns="" xmlns:p15="http://schemas.microsoft.com/office/powerpoint/2012/main">
        <p15:guide id="1" orient="horz" pos="216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Key statement dark green">
    <p:bg>
      <p:bgPr>
        <a:solidFill>
          <a:schemeClr val="accent2"/>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76238" y="1628774"/>
            <a:ext cx="6864277" cy="4752975"/>
          </a:xfrm>
          <a:prstGeom prst="rect">
            <a:avLst/>
          </a:prstGeom>
        </p:spPr>
        <p:txBody>
          <a:bodyPr>
            <a:noAutofit/>
          </a:bodyPr>
          <a:lstStyle>
            <a:lvl1pPr>
              <a:spcBef>
                <a:spcPts val="3600"/>
              </a:spcBef>
              <a:defRPr sz="2800">
                <a:solidFill>
                  <a:schemeClr val="bg1"/>
                </a:solidFill>
              </a:defRPr>
            </a:lvl1pPr>
            <a:lvl2pPr marL="457200" indent="-457200">
              <a:defRPr sz="3000">
                <a:solidFill>
                  <a:schemeClr val="bg2"/>
                </a:solidFill>
              </a:defRPr>
            </a:lvl2pPr>
            <a:lvl3pPr>
              <a:defRPr sz="3000">
                <a:solidFill>
                  <a:schemeClr val="bg2"/>
                </a:solidFill>
              </a:defRPr>
            </a:lvl3pPr>
            <a:lvl4pPr>
              <a:defRPr sz="3000">
                <a:solidFill>
                  <a:schemeClr val="bg2"/>
                </a:solidFill>
              </a:defRPr>
            </a:lvl4pPr>
            <a:lvl5pPr>
              <a:defRPr sz="3000">
                <a:solidFill>
                  <a:schemeClr val="bg2"/>
                </a:solidFill>
              </a:defRPr>
            </a:lvl5pPr>
          </a:lstStyle>
          <a:p>
            <a:pPr lvl="0"/>
            <a:r>
              <a:rPr lang="en-US" noProof="0" smtClean="0"/>
              <a:t>Click to edit Master text styles</a:t>
            </a:r>
          </a:p>
        </p:txBody>
      </p:sp>
      <p:sp>
        <p:nvSpPr>
          <p:cNvPr id="10" name="TextBox 9"/>
          <p:cNvSpPr txBox="1"/>
          <p:nvPr userDrawn="1"/>
        </p:nvSpPr>
        <p:spPr>
          <a:xfrm>
            <a:off x="4751388" y="6477000"/>
            <a:ext cx="3672420" cy="200055"/>
          </a:xfrm>
          <a:prstGeom prst="rect">
            <a:avLst/>
          </a:prstGeom>
          <a:noFill/>
        </p:spPr>
        <p:txBody>
          <a:bodyPr wrap="square" lIns="0" tIns="0" rIns="0" bIns="0" rtlCol="0">
            <a:spAutoFit/>
          </a:bodyPr>
          <a:lstStyle/>
          <a:p>
            <a:pPr marL="0" indent="0" algn="r">
              <a:spcBef>
                <a:spcPts val="0"/>
              </a:spcBef>
              <a:buSzPct val="100000"/>
              <a:buFont typeface="Arial"/>
              <a:buNone/>
            </a:pPr>
            <a:r>
              <a:rPr lang="en-US" sz="650" noProof="0" dirty="0">
                <a:solidFill>
                  <a:schemeClr val="bg1"/>
                </a:solidFill>
              </a:rPr>
              <a:t>Presentation title</a:t>
            </a:r>
            <a:br>
              <a:rPr lang="en-US" sz="650" noProof="0" dirty="0">
                <a:solidFill>
                  <a:schemeClr val="bg1"/>
                </a:solidFill>
              </a:rPr>
            </a:br>
            <a:r>
              <a:rPr lang="en-US" sz="650" noProof="0" dirty="0">
                <a:solidFill>
                  <a:schemeClr val="bg1"/>
                </a:solidFill>
              </a:rPr>
              <a:t>[To edit, click View &gt; Slide Master &gt; Slide Master]</a:t>
            </a:r>
          </a:p>
        </p:txBody>
      </p:sp>
      <p:sp>
        <p:nvSpPr>
          <p:cNvPr id="11" name="TextBox 10"/>
          <p:cNvSpPr txBox="1"/>
          <p:nvPr userDrawn="1"/>
        </p:nvSpPr>
        <p:spPr>
          <a:xfrm>
            <a:off x="376238" y="6477000"/>
            <a:ext cx="4016375" cy="201260"/>
          </a:xfrm>
          <a:prstGeom prst="rect">
            <a:avLst/>
          </a:prstGeom>
          <a:noFill/>
        </p:spPr>
        <p:txBody>
          <a:bodyPr wrap="square" lIns="0" tIns="0" rIns="0" bIns="0" rtlCol="0">
            <a:spAutoFit/>
          </a:bodyPr>
          <a:lstStyle/>
          <a:p>
            <a:pPr marL="0" indent="0">
              <a:spcBef>
                <a:spcPts val="600"/>
              </a:spcBef>
              <a:buSzPct val="100000"/>
              <a:buFont typeface="Arial"/>
              <a:buNone/>
            </a:pPr>
            <a:r>
              <a:rPr lang="en-US" sz="650" noProof="0" dirty="0">
                <a:solidFill>
                  <a:schemeClr val="bg1"/>
                </a:solidFill>
              </a:rPr>
              <a:t>Member firms and DTTL: Insert appropriate copyright</a:t>
            </a:r>
            <a:br>
              <a:rPr lang="en-US" sz="650" noProof="0" dirty="0">
                <a:solidFill>
                  <a:schemeClr val="bg1"/>
                </a:solidFill>
              </a:rPr>
            </a:br>
            <a:r>
              <a:rPr lang="en-US" sz="650" noProof="0" dirty="0">
                <a:solidFill>
                  <a:schemeClr val="bg1"/>
                </a:solidFill>
              </a:rPr>
              <a:t>[To edit, click View &gt; Slide Master &gt; Slide Master]</a:t>
            </a:r>
          </a:p>
        </p:txBody>
      </p:sp>
      <p:sp>
        <p:nvSpPr>
          <p:cNvPr id="12" name="TextBox 11"/>
          <p:cNvSpPr txBox="1"/>
          <p:nvPr userDrawn="1"/>
        </p:nvSpPr>
        <p:spPr>
          <a:xfrm>
            <a:off x="8536782" y="6477000"/>
            <a:ext cx="230981" cy="100027"/>
          </a:xfrm>
          <a:prstGeom prst="rect">
            <a:avLst/>
          </a:prstGeom>
          <a:noFill/>
        </p:spPr>
        <p:txBody>
          <a:bodyPr wrap="square" lIns="0" tIns="0" rIns="0" bIns="0" rtlCol="0">
            <a:spAutoFit/>
          </a:bodyPr>
          <a:lstStyle/>
          <a:p>
            <a:pPr marL="0" indent="0" algn="r">
              <a:spcBef>
                <a:spcPts val="600"/>
              </a:spcBef>
              <a:buSzPct val="100000"/>
              <a:buFont typeface="Arial"/>
              <a:buNone/>
            </a:pPr>
            <a:fld id="{C58DF478-B544-4ED8-9ED4-6A2648E2D233}" type="slidenum">
              <a:rPr lang="en-US" sz="650" noProof="0" smtClean="0">
                <a:solidFill>
                  <a:schemeClr val="bg1"/>
                </a:solidFill>
              </a:rPr>
              <a:pPr marL="0" indent="0" algn="r">
                <a:spcBef>
                  <a:spcPts val="600"/>
                </a:spcBef>
                <a:buSzPct val="100000"/>
                <a:buFont typeface="Arial"/>
                <a:buNone/>
              </a:pPr>
              <a:t>‹#›</a:t>
            </a:fld>
            <a:endParaRPr lang="en-US" sz="650" noProof="0" dirty="0">
              <a:solidFill>
                <a:schemeClr val="bg1"/>
              </a:solidFill>
            </a:endParaRPr>
          </a:p>
        </p:txBody>
      </p:sp>
    </p:spTree>
    <p:extLst>
      <p:ext uri="{BB962C8B-B14F-4D97-AF65-F5344CB8AC3E}">
        <p14:creationId xmlns:p14="http://schemas.microsoft.com/office/powerpoint/2010/main" xmlns="" val="886881570"/>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Key statement dark blue">
    <p:bg>
      <p:bgPr>
        <a:solidFill>
          <a:schemeClr val="accent4"/>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76238" y="1627200"/>
            <a:ext cx="6958012" cy="4759584"/>
          </a:xfrm>
          <a:prstGeom prst="rect">
            <a:avLst/>
          </a:prstGeom>
        </p:spPr>
        <p:txBody>
          <a:bodyPr>
            <a:noAutofit/>
          </a:bodyPr>
          <a:lstStyle>
            <a:lvl1pPr>
              <a:spcBef>
                <a:spcPts val="3600"/>
              </a:spcBef>
              <a:defRPr sz="2800">
                <a:solidFill>
                  <a:schemeClr val="bg1"/>
                </a:solidFill>
              </a:defRPr>
            </a:lvl1pPr>
            <a:lvl2pPr marL="457200" indent="-457200">
              <a:defRPr sz="3000">
                <a:solidFill>
                  <a:schemeClr val="bg2"/>
                </a:solidFill>
              </a:defRPr>
            </a:lvl2pPr>
            <a:lvl3pPr>
              <a:defRPr sz="3000">
                <a:solidFill>
                  <a:schemeClr val="bg2"/>
                </a:solidFill>
              </a:defRPr>
            </a:lvl3pPr>
            <a:lvl4pPr>
              <a:defRPr sz="3000">
                <a:solidFill>
                  <a:schemeClr val="bg2"/>
                </a:solidFill>
              </a:defRPr>
            </a:lvl4pPr>
            <a:lvl5pPr>
              <a:defRPr sz="3000">
                <a:solidFill>
                  <a:schemeClr val="bg2"/>
                </a:solidFill>
              </a:defRPr>
            </a:lvl5pPr>
          </a:lstStyle>
          <a:p>
            <a:pPr lvl="0"/>
            <a:r>
              <a:rPr lang="en-US" noProof="0" smtClean="0"/>
              <a:t>Click to edit Master text styles</a:t>
            </a:r>
          </a:p>
        </p:txBody>
      </p:sp>
      <p:sp>
        <p:nvSpPr>
          <p:cNvPr id="10" name="TextBox 9"/>
          <p:cNvSpPr txBox="1"/>
          <p:nvPr userDrawn="1"/>
        </p:nvSpPr>
        <p:spPr>
          <a:xfrm>
            <a:off x="4751388" y="6477000"/>
            <a:ext cx="3672420" cy="200055"/>
          </a:xfrm>
          <a:prstGeom prst="rect">
            <a:avLst/>
          </a:prstGeom>
          <a:noFill/>
        </p:spPr>
        <p:txBody>
          <a:bodyPr wrap="square" lIns="0" tIns="0" rIns="0" bIns="0" rtlCol="0">
            <a:spAutoFit/>
          </a:bodyPr>
          <a:lstStyle/>
          <a:p>
            <a:pPr marL="0" indent="0" algn="r">
              <a:spcBef>
                <a:spcPts val="0"/>
              </a:spcBef>
              <a:buSzPct val="100000"/>
              <a:buFont typeface="Arial"/>
              <a:buNone/>
            </a:pPr>
            <a:r>
              <a:rPr lang="en-US" sz="650" noProof="0" dirty="0">
                <a:solidFill>
                  <a:schemeClr val="bg1"/>
                </a:solidFill>
              </a:rPr>
              <a:t>Presentation title</a:t>
            </a:r>
            <a:br>
              <a:rPr lang="en-US" sz="650" noProof="0" dirty="0">
                <a:solidFill>
                  <a:schemeClr val="bg1"/>
                </a:solidFill>
              </a:rPr>
            </a:br>
            <a:r>
              <a:rPr lang="en-US" sz="650" noProof="0" dirty="0">
                <a:solidFill>
                  <a:schemeClr val="bg1"/>
                </a:solidFill>
              </a:rPr>
              <a:t>[To edit, click View &gt; Slide Master &gt; Slide Master]</a:t>
            </a:r>
          </a:p>
        </p:txBody>
      </p:sp>
      <p:sp>
        <p:nvSpPr>
          <p:cNvPr id="11" name="TextBox 10"/>
          <p:cNvSpPr txBox="1"/>
          <p:nvPr userDrawn="1"/>
        </p:nvSpPr>
        <p:spPr>
          <a:xfrm>
            <a:off x="376238" y="6477000"/>
            <a:ext cx="4016375" cy="201260"/>
          </a:xfrm>
          <a:prstGeom prst="rect">
            <a:avLst/>
          </a:prstGeom>
          <a:noFill/>
        </p:spPr>
        <p:txBody>
          <a:bodyPr wrap="square" lIns="0" tIns="0" rIns="0" bIns="0" rtlCol="0">
            <a:spAutoFit/>
          </a:bodyPr>
          <a:lstStyle/>
          <a:p>
            <a:pPr marL="0" indent="0">
              <a:spcBef>
                <a:spcPts val="600"/>
              </a:spcBef>
              <a:buSzPct val="100000"/>
              <a:buFont typeface="Arial"/>
              <a:buNone/>
            </a:pPr>
            <a:r>
              <a:rPr lang="en-US" sz="650" noProof="0" dirty="0">
                <a:solidFill>
                  <a:schemeClr val="bg1"/>
                </a:solidFill>
              </a:rPr>
              <a:t>Member firms and DTTL: Insert appropriate copyright</a:t>
            </a:r>
            <a:br>
              <a:rPr lang="en-US" sz="650" noProof="0" dirty="0">
                <a:solidFill>
                  <a:schemeClr val="bg1"/>
                </a:solidFill>
              </a:rPr>
            </a:br>
            <a:r>
              <a:rPr lang="en-US" sz="650" noProof="0" dirty="0">
                <a:solidFill>
                  <a:schemeClr val="bg1"/>
                </a:solidFill>
              </a:rPr>
              <a:t>[To edit, click View &gt; Slide Master &gt; Slide Master]</a:t>
            </a:r>
          </a:p>
        </p:txBody>
      </p:sp>
      <p:sp>
        <p:nvSpPr>
          <p:cNvPr id="12" name="TextBox 11"/>
          <p:cNvSpPr txBox="1"/>
          <p:nvPr userDrawn="1"/>
        </p:nvSpPr>
        <p:spPr>
          <a:xfrm>
            <a:off x="8536782" y="6477000"/>
            <a:ext cx="230981" cy="100027"/>
          </a:xfrm>
          <a:prstGeom prst="rect">
            <a:avLst/>
          </a:prstGeom>
          <a:noFill/>
        </p:spPr>
        <p:txBody>
          <a:bodyPr wrap="square" lIns="0" tIns="0" rIns="0" bIns="0" rtlCol="0">
            <a:spAutoFit/>
          </a:bodyPr>
          <a:lstStyle/>
          <a:p>
            <a:pPr marL="0" indent="0" algn="r">
              <a:spcBef>
                <a:spcPts val="600"/>
              </a:spcBef>
              <a:buSzPct val="100000"/>
              <a:buFont typeface="Arial"/>
              <a:buNone/>
            </a:pPr>
            <a:fld id="{C58DF478-B544-4ED8-9ED4-6A2648E2D233}" type="slidenum">
              <a:rPr lang="en-US" sz="650" noProof="0" smtClean="0">
                <a:solidFill>
                  <a:schemeClr val="bg1"/>
                </a:solidFill>
              </a:rPr>
              <a:pPr marL="0" indent="0" algn="r">
                <a:spcBef>
                  <a:spcPts val="600"/>
                </a:spcBef>
                <a:buSzPct val="100000"/>
                <a:buFont typeface="Arial"/>
                <a:buNone/>
              </a:pPr>
              <a:t>‹#›</a:t>
            </a:fld>
            <a:endParaRPr lang="en-US" sz="650" noProof="0" dirty="0">
              <a:solidFill>
                <a:schemeClr val="bg1"/>
              </a:solidFill>
            </a:endParaRPr>
          </a:p>
        </p:txBody>
      </p:sp>
    </p:spTree>
    <p:extLst>
      <p:ext uri="{BB962C8B-B14F-4D97-AF65-F5344CB8AC3E}">
        <p14:creationId xmlns:p14="http://schemas.microsoft.com/office/powerpoint/2010/main" xmlns="" val="1838567645"/>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Key statement teal">
    <p:bg>
      <p:bgPr>
        <a:solidFill>
          <a:schemeClr val="accent5"/>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76238" y="1628774"/>
            <a:ext cx="6958012" cy="4752975"/>
          </a:xfrm>
          <a:prstGeom prst="rect">
            <a:avLst/>
          </a:prstGeom>
        </p:spPr>
        <p:txBody>
          <a:bodyPr>
            <a:noAutofit/>
          </a:bodyPr>
          <a:lstStyle>
            <a:lvl1pPr>
              <a:spcBef>
                <a:spcPts val="3600"/>
              </a:spcBef>
              <a:defRPr sz="2800">
                <a:solidFill>
                  <a:schemeClr val="bg1"/>
                </a:solidFill>
              </a:defRPr>
            </a:lvl1pPr>
            <a:lvl2pPr marL="457200" indent="-457200">
              <a:defRPr sz="3000">
                <a:solidFill>
                  <a:schemeClr val="bg2"/>
                </a:solidFill>
              </a:defRPr>
            </a:lvl2pPr>
            <a:lvl3pPr>
              <a:defRPr sz="3000">
                <a:solidFill>
                  <a:schemeClr val="bg2"/>
                </a:solidFill>
              </a:defRPr>
            </a:lvl3pPr>
            <a:lvl4pPr>
              <a:defRPr sz="3000">
                <a:solidFill>
                  <a:schemeClr val="bg2"/>
                </a:solidFill>
              </a:defRPr>
            </a:lvl4pPr>
            <a:lvl5pPr>
              <a:defRPr sz="3000">
                <a:solidFill>
                  <a:schemeClr val="bg2"/>
                </a:solidFill>
              </a:defRPr>
            </a:lvl5pPr>
          </a:lstStyle>
          <a:p>
            <a:pPr lvl="0"/>
            <a:r>
              <a:rPr lang="en-US" noProof="0" smtClean="0"/>
              <a:t>Click to edit Master text styles</a:t>
            </a:r>
          </a:p>
        </p:txBody>
      </p:sp>
      <p:sp>
        <p:nvSpPr>
          <p:cNvPr id="10" name="TextBox 9"/>
          <p:cNvSpPr txBox="1"/>
          <p:nvPr userDrawn="1"/>
        </p:nvSpPr>
        <p:spPr>
          <a:xfrm>
            <a:off x="4751388" y="6477000"/>
            <a:ext cx="3672420" cy="200055"/>
          </a:xfrm>
          <a:prstGeom prst="rect">
            <a:avLst/>
          </a:prstGeom>
          <a:noFill/>
        </p:spPr>
        <p:txBody>
          <a:bodyPr wrap="square" lIns="0" tIns="0" rIns="0" bIns="0" rtlCol="0">
            <a:spAutoFit/>
          </a:bodyPr>
          <a:lstStyle/>
          <a:p>
            <a:pPr marL="0" indent="0" algn="r">
              <a:spcBef>
                <a:spcPts val="0"/>
              </a:spcBef>
              <a:buSzPct val="100000"/>
              <a:buFont typeface="Arial"/>
              <a:buNone/>
            </a:pPr>
            <a:r>
              <a:rPr lang="en-US" sz="650" noProof="0" dirty="0">
                <a:solidFill>
                  <a:schemeClr val="bg1"/>
                </a:solidFill>
              </a:rPr>
              <a:t>Presentation title</a:t>
            </a:r>
            <a:br>
              <a:rPr lang="en-US" sz="650" noProof="0" dirty="0">
                <a:solidFill>
                  <a:schemeClr val="bg1"/>
                </a:solidFill>
              </a:rPr>
            </a:br>
            <a:r>
              <a:rPr lang="en-US" sz="650" noProof="0" dirty="0">
                <a:solidFill>
                  <a:schemeClr val="bg1"/>
                </a:solidFill>
              </a:rPr>
              <a:t>[To edit, click View &gt; Slide Master &gt; Slide Master]</a:t>
            </a:r>
          </a:p>
        </p:txBody>
      </p:sp>
      <p:sp>
        <p:nvSpPr>
          <p:cNvPr id="11" name="TextBox 10"/>
          <p:cNvSpPr txBox="1"/>
          <p:nvPr userDrawn="1"/>
        </p:nvSpPr>
        <p:spPr>
          <a:xfrm>
            <a:off x="376238" y="6477000"/>
            <a:ext cx="4016375" cy="201260"/>
          </a:xfrm>
          <a:prstGeom prst="rect">
            <a:avLst/>
          </a:prstGeom>
          <a:noFill/>
        </p:spPr>
        <p:txBody>
          <a:bodyPr wrap="square" lIns="0" tIns="0" rIns="0" bIns="0" rtlCol="0">
            <a:spAutoFit/>
          </a:bodyPr>
          <a:lstStyle/>
          <a:p>
            <a:pPr marL="0" indent="0">
              <a:spcBef>
                <a:spcPts val="600"/>
              </a:spcBef>
              <a:buSzPct val="100000"/>
              <a:buFont typeface="Arial"/>
              <a:buNone/>
            </a:pPr>
            <a:r>
              <a:rPr lang="en-US" sz="650" noProof="0" dirty="0">
                <a:solidFill>
                  <a:schemeClr val="bg1"/>
                </a:solidFill>
              </a:rPr>
              <a:t>Member firms and DTTL: Insert appropriate copyright</a:t>
            </a:r>
            <a:br>
              <a:rPr lang="en-US" sz="650" noProof="0" dirty="0">
                <a:solidFill>
                  <a:schemeClr val="bg1"/>
                </a:solidFill>
              </a:rPr>
            </a:br>
            <a:r>
              <a:rPr lang="en-US" sz="650" noProof="0" dirty="0">
                <a:solidFill>
                  <a:schemeClr val="bg1"/>
                </a:solidFill>
              </a:rPr>
              <a:t>[To edit, click View &gt; Slide Master &gt; Slide Master]</a:t>
            </a:r>
          </a:p>
        </p:txBody>
      </p:sp>
      <p:sp>
        <p:nvSpPr>
          <p:cNvPr id="12" name="TextBox 11"/>
          <p:cNvSpPr txBox="1"/>
          <p:nvPr userDrawn="1"/>
        </p:nvSpPr>
        <p:spPr>
          <a:xfrm>
            <a:off x="8536782" y="6477000"/>
            <a:ext cx="230981" cy="100027"/>
          </a:xfrm>
          <a:prstGeom prst="rect">
            <a:avLst/>
          </a:prstGeom>
          <a:noFill/>
        </p:spPr>
        <p:txBody>
          <a:bodyPr wrap="square" lIns="0" tIns="0" rIns="0" bIns="0" rtlCol="0">
            <a:spAutoFit/>
          </a:bodyPr>
          <a:lstStyle/>
          <a:p>
            <a:pPr marL="0" indent="0" algn="r">
              <a:spcBef>
                <a:spcPts val="600"/>
              </a:spcBef>
              <a:buSzPct val="100000"/>
              <a:buFont typeface="Arial"/>
              <a:buNone/>
            </a:pPr>
            <a:fld id="{C58DF478-B544-4ED8-9ED4-6A2648E2D233}" type="slidenum">
              <a:rPr lang="en-US" sz="650" noProof="0" smtClean="0">
                <a:solidFill>
                  <a:schemeClr val="bg1"/>
                </a:solidFill>
              </a:rPr>
              <a:pPr marL="0" indent="0" algn="r">
                <a:spcBef>
                  <a:spcPts val="600"/>
                </a:spcBef>
                <a:buSzPct val="100000"/>
                <a:buFont typeface="Arial"/>
                <a:buNone/>
              </a:pPr>
              <a:t>‹#›</a:t>
            </a:fld>
            <a:endParaRPr lang="en-US" sz="650" noProof="0" dirty="0">
              <a:solidFill>
                <a:schemeClr val="bg1"/>
              </a:solidFill>
            </a:endParaRPr>
          </a:p>
        </p:txBody>
      </p:sp>
    </p:spTree>
    <p:extLst>
      <p:ext uri="{BB962C8B-B14F-4D97-AF65-F5344CB8AC3E}">
        <p14:creationId xmlns:p14="http://schemas.microsoft.com/office/powerpoint/2010/main" xmlns="" val="126737543"/>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Key statement black">
    <p:bg>
      <p:bgPr>
        <a:solidFill>
          <a:schemeClr val="tx1"/>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76238" y="1628774"/>
            <a:ext cx="6958012" cy="4752975"/>
          </a:xfrm>
          <a:prstGeom prst="rect">
            <a:avLst/>
          </a:prstGeom>
        </p:spPr>
        <p:txBody>
          <a:bodyPr>
            <a:noAutofit/>
          </a:bodyPr>
          <a:lstStyle>
            <a:lvl1pPr>
              <a:spcBef>
                <a:spcPts val="3600"/>
              </a:spcBef>
              <a:defRPr sz="2800">
                <a:solidFill>
                  <a:schemeClr val="bg1"/>
                </a:solidFill>
              </a:defRPr>
            </a:lvl1pPr>
            <a:lvl2pPr marL="457200" indent="-457200">
              <a:defRPr sz="3000">
                <a:solidFill>
                  <a:schemeClr val="bg2"/>
                </a:solidFill>
              </a:defRPr>
            </a:lvl2pPr>
            <a:lvl3pPr>
              <a:defRPr sz="3000">
                <a:solidFill>
                  <a:schemeClr val="bg2"/>
                </a:solidFill>
              </a:defRPr>
            </a:lvl3pPr>
            <a:lvl4pPr>
              <a:defRPr sz="3000">
                <a:solidFill>
                  <a:schemeClr val="bg2"/>
                </a:solidFill>
              </a:defRPr>
            </a:lvl4pPr>
            <a:lvl5pPr>
              <a:defRPr sz="3000">
                <a:solidFill>
                  <a:schemeClr val="bg2"/>
                </a:solidFill>
              </a:defRPr>
            </a:lvl5pPr>
          </a:lstStyle>
          <a:p>
            <a:pPr lvl="0"/>
            <a:r>
              <a:rPr lang="en-US" noProof="0" smtClean="0"/>
              <a:t>Click to edit Master text styles</a:t>
            </a:r>
          </a:p>
        </p:txBody>
      </p:sp>
      <p:sp>
        <p:nvSpPr>
          <p:cNvPr id="10" name="TextBox 9"/>
          <p:cNvSpPr txBox="1"/>
          <p:nvPr userDrawn="1"/>
        </p:nvSpPr>
        <p:spPr>
          <a:xfrm>
            <a:off x="4751388" y="6477000"/>
            <a:ext cx="3672420" cy="200055"/>
          </a:xfrm>
          <a:prstGeom prst="rect">
            <a:avLst/>
          </a:prstGeom>
          <a:noFill/>
        </p:spPr>
        <p:txBody>
          <a:bodyPr wrap="square" lIns="0" tIns="0" rIns="0" bIns="0" rtlCol="0">
            <a:spAutoFit/>
          </a:bodyPr>
          <a:lstStyle/>
          <a:p>
            <a:pPr marL="0" indent="0" algn="r">
              <a:spcBef>
                <a:spcPts val="0"/>
              </a:spcBef>
              <a:buSzPct val="100000"/>
              <a:buFont typeface="Arial"/>
              <a:buNone/>
            </a:pPr>
            <a:r>
              <a:rPr lang="en-US" sz="650" noProof="0" dirty="0">
                <a:solidFill>
                  <a:schemeClr val="bg1"/>
                </a:solidFill>
              </a:rPr>
              <a:t>Presentation title</a:t>
            </a:r>
            <a:br>
              <a:rPr lang="en-US" sz="650" noProof="0" dirty="0">
                <a:solidFill>
                  <a:schemeClr val="bg1"/>
                </a:solidFill>
              </a:rPr>
            </a:br>
            <a:r>
              <a:rPr lang="en-US" sz="650" noProof="0" dirty="0">
                <a:solidFill>
                  <a:schemeClr val="bg1"/>
                </a:solidFill>
              </a:rPr>
              <a:t>[To edit, click View &gt; Slide Master &gt; Slide Master]</a:t>
            </a:r>
          </a:p>
        </p:txBody>
      </p:sp>
      <p:sp>
        <p:nvSpPr>
          <p:cNvPr id="11" name="TextBox 10"/>
          <p:cNvSpPr txBox="1"/>
          <p:nvPr userDrawn="1"/>
        </p:nvSpPr>
        <p:spPr>
          <a:xfrm>
            <a:off x="376238" y="6477000"/>
            <a:ext cx="4016375" cy="201260"/>
          </a:xfrm>
          <a:prstGeom prst="rect">
            <a:avLst/>
          </a:prstGeom>
          <a:noFill/>
        </p:spPr>
        <p:txBody>
          <a:bodyPr wrap="square" lIns="0" tIns="0" rIns="0" bIns="0" rtlCol="0">
            <a:spAutoFit/>
          </a:bodyPr>
          <a:lstStyle/>
          <a:p>
            <a:pPr marL="0" indent="0">
              <a:spcBef>
                <a:spcPts val="600"/>
              </a:spcBef>
              <a:buSzPct val="100000"/>
              <a:buFont typeface="Arial"/>
              <a:buNone/>
            </a:pPr>
            <a:r>
              <a:rPr lang="en-US" sz="650" noProof="0" dirty="0">
                <a:solidFill>
                  <a:schemeClr val="bg1"/>
                </a:solidFill>
              </a:rPr>
              <a:t>Member firms and DTTL: Insert appropriate copyright</a:t>
            </a:r>
            <a:br>
              <a:rPr lang="en-US" sz="650" noProof="0" dirty="0">
                <a:solidFill>
                  <a:schemeClr val="bg1"/>
                </a:solidFill>
              </a:rPr>
            </a:br>
            <a:r>
              <a:rPr lang="en-US" sz="650" noProof="0" dirty="0">
                <a:solidFill>
                  <a:schemeClr val="bg1"/>
                </a:solidFill>
              </a:rPr>
              <a:t>[To edit, click View &gt; Slide Master &gt; Slide Master]</a:t>
            </a:r>
          </a:p>
        </p:txBody>
      </p:sp>
      <p:sp>
        <p:nvSpPr>
          <p:cNvPr id="12" name="TextBox 11"/>
          <p:cNvSpPr txBox="1"/>
          <p:nvPr userDrawn="1"/>
        </p:nvSpPr>
        <p:spPr>
          <a:xfrm>
            <a:off x="8536782" y="6477000"/>
            <a:ext cx="230981" cy="100027"/>
          </a:xfrm>
          <a:prstGeom prst="rect">
            <a:avLst/>
          </a:prstGeom>
          <a:noFill/>
        </p:spPr>
        <p:txBody>
          <a:bodyPr wrap="square" lIns="0" tIns="0" rIns="0" bIns="0" rtlCol="0">
            <a:spAutoFit/>
          </a:bodyPr>
          <a:lstStyle/>
          <a:p>
            <a:pPr marL="0" indent="0" algn="r">
              <a:spcBef>
                <a:spcPts val="600"/>
              </a:spcBef>
              <a:buSzPct val="100000"/>
              <a:buFont typeface="Arial"/>
              <a:buNone/>
            </a:pPr>
            <a:fld id="{C58DF478-B544-4ED8-9ED4-6A2648E2D233}" type="slidenum">
              <a:rPr lang="en-US" sz="650" noProof="0" smtClean="0">
                <a:solidFill>
                  <a:schemeClr val="bg1"/>
                </a:solidFill>
              </a:rPr>
              <a:pPr marL="0" indent="0" algn="r">
                <a:spcBef>
                  <a:spcPts val="600"/>
                </a:spcBef>
                <a:buSzPct val="100000"/>
                <a:buFont typeface="Arial"/>
                <a:buNone/>
              </a:pPr>
              <a:t>‹#›</a:t>
            </a:fld>
            <a:endParaRPr lang="en-US" sz="650" noProof="0" dirty="0">
              <a:solidFill>
                <a:schemeClr val="bg1"/>
              </a:solidFill>
            </a:endParaRPr>
          </a:p>
        </p:txBody>
      </p:sp>
    </p:spTree>
    <p:extLst>
      <p:ext uri="{BB962C8B-B14F-4D97-AF65-F5344CB8AC3E}">
        <p14:creationId xmlns:p14="http://schemas.microsoft.com/office/powerpoint/2010/main" xmlns="" val="2522486704"/>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Key statement white">
    <p:bg>
      <p:bgRef idx="1001">
        <a:schemeClr val="bg1"/>
      </p:bgRef>
    </p:bg>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76238" y="1628774"/>
            <a:ext cx="6958012" cy="4752975"/>
          </a:xfrm>
          <a:prstGeom prst="rect">
            <a:avLst/>
          </a:prstGeom>
        </p:spPr>
        <p:txBody>
          <a:bodyPr>
            <a:noAutofit/>
          </a:bodyPr>
          <a:lstStyle>
            <a:lvl1pPr>
              <a:spcBef>
                <a:spcPts val="3600"/>
              </a:spcBef>
              <a:defRPr sz="2800">
                <a:solidFill>
                  <a:schemeClr val="tx1"/>
                </a:solidFill>
              </a:defRPr>
            </a:lvl1pPr>
            <a:lvl2pPr marL="457200" indent="-457200">
              <a:defRPr sz="3000">
                <a:solidFill>
                  <a:schemeClr val="bg2"/>
                </a:solidFill>
              </a:defRPr>
            </a:lvl2pPr>
            <a:lvl3pPr>
              <a:defRPr sz="3000">
                <a:solidFill>
                  <a:schemeClr val="bg2"/>
                </a:solidFill>
              </a:defRPr>
            </a:lvl3pPr>
            <a:lvl4pPr>
              <a:defRPr sz="3000">
                <a:solidFill>
                  <a:schemeClr val="bg2"/>
                </a:solidFill>
              </a:defRPr>
            </a:lvl4pPr>
            <a:lvl5pPr>
              <a:defRPr sz="3000">
                <a:solidFill>
                  <a:schemeClr val="bg2"/>
                </a:solidFill>
              </a:defRPr>
            </a:lvl5pPr>
          </a:lstStyle>
          <a:p>
            <a:pPr lvl="0"/>
            <a:r>
              <a:rPr lang="en-US" noProof="0" smtClean="0"/>
              <a:t>Click to edit Master text styles</a:t>
            </a:r>
          </a:p>
        </p:txBody>
      </p:sp>
    </p:spTree>
    <p:extLst>
      <p:ext uri="{BB962C8B-B14F-4D97-AF65-F5344CB8AC3E}">
        <p14:creationId xmlns:p14="http://schemas.microsoft.com/office/powerpoint/2010/main" xmlns="" val="25102211"/>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s">
    <p:spTree>
      <p:nvGrpSpPr>
        <p:cNvPr id="1" name=""/>
        <p:cNvGrpSpPr/>
        <p:nvPr/>
      </p:nvGrpSpPr>
      <p:grpSpPr>
        <a:xfrm>
          <a:off x="0" y="0"/>
          <a:ext cx="0" cy="0"/>
          <a:chOff x="0" y="0"/>
          <a:chExt cx="0" cy="0"/>
        </a:xfrm>
      </p:grpSpPr>
      <p:sp>
        <p:nvSpPr>
          <p:cNvPr id="4" name="Content Placeholder 3"/>
          <p:cNvSpPr>
            <a:spLocks noGrp="1"/>
          </p:cNvSpPr>
          <p:nvPr>
            <p:ph sz="quarter" idx="10"/>
          </p:nvPr>
        </p:nvSpPr>
        <p:spPr>
          <a:xfrm>
            <a:off x="376238" y="1665288"/>
            <a:ext cx="6958012" cy="4716463"/>
          </a:xfrm>
          <a:prstGeom prst="rect">
            <a:avLst/>
          </a:prstGeom>
        </p:spPr>
        <p:txBody>
          <a:bodyPr/>
          <a:lstStyle>
            <a:lvl1pPr>
              <a:tabLst>
                <a:tab pos="6729413" algn="r"/>
              </a:tabLst>
              <a:defRPr/>
            </a:lvl1pPr>
            <a:lvl2pPr>
              <a:tabLst>
                <a:tab pos="6729413" algn="r"/>
              </a:tabLst>
              <a:defRPr/>
            </a:lvl2pPr>
            <a:lvl3pPr>
              <a:tabLst>
                <a:tab pos="6729413" algn="r"/>
              </a:tabLst>
              <a:defRPr/>
            </a:lvl3pPr>
            <a:lvl4pPr>
              <a:tabLst>
                <a:tab pos="6729413" algn="r"/>
              </a:tabLst>
              <a:defRPr/>
            </a:lvl4pPr>
            <a:lvl5pPr>
              <a:tabLst>
                <a:tab pos="5029200" algn="r"/>
              </a:tabLst>
              <a:defRPr baseline="0"/>
            </a:lvl5pPr>
            <a:lvl6pPr>
              <a:tabLst>
                <a:tab pos="6729413" algn="r"/>
              </a:tabLst>
              <a:defRPr/>
            </a:lvl6pPr>
            <a:lvl7pPr>
              <a:tabLst>
                <a:tab pos="6729413" algn="r"/>
              </a:tabLst>
              <a:defRPr/>
            </a:lvl7pPr>
            <a:lvl8pPr>
              <a:tabLst>
                <a:tab pos="6729413" algn="r"/>
              </a:tabLst>
              <a:defRPr/>
            </a:lvl8pPr>
            <a:lvl9pPr>
              <a:tabLst>
                <a:tab pos="6729413" algn="r"/>
              </a:tabLs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Placeholder 1"/>
          <p:cNvSpPr>
            <a:spLocks noGrp="1"/>
          </p:cNvSpPr>
          <p:nvPr>
            <p:ph type="title" hasCustomPrompt="1"/>
          </p:nvPr>
        </p:nvSpPr>
        <p:spPr>
          <a:xfrm>
            <a:off x="376239" y="317499"/>
            <a:ext cx="8385174" cy="698501"/>
          </a:xfrm>
          <a:prstGeom prst="rect">
            <a:avLst/>
          </a:prstGeom>
        </p:spPr>
        <p:txBody>
          <a:bodyPr vert="horz" lIns="0" tIns="0" rIns="0" bIns="0" rtlCol="0" anchor="t" anchorCtr="0">
            <a:noAutofit/>
          </a:bodyPr>
          <a:lstStyle>
            <a:lvl1pPr>
              <a:defRPr/>
            </a:lvl1pPr>
          </a:lstStyle>
          <a:p>
            <a:r>
              <a:rPr lang="en-US" dirty="0"/>
              <a:t>Click to add title</a:t>
            </a:r>
          </a:p>
        </p:txBody>
      </p:sp>
    </p:spTree>
    <p:extLst>
      <p:ext uri="{BB962C8B-B14F-4D97-AF65-F5344CB8AC3E}">
        <p14:creationId xmlns:p14="http://schemas.microsoft.com/office/powerpoint/2010/main" xmlns="" val="236510875"/>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s with image">
    <p:spTree>
      <p:nvGrpSpPr>
        <p:cNvPr id="1" name=""/>
        <p:cNvGrpSpPr/>
        <p:nvPr/>
      </p:nvGrpSpPr>
      <p:grpSpPr>
        <a:xfrm>
          <a:off x="0" y="0"/>
          <a:ext cx="0" cy="0"/>
          <a:chOff x="0" y="0"/>
          <a:chExt cx="0" cy="0"/>
        </a:xfrm>
      </p:grpSpPr>
      <p:sp>
        <p:nvSpPr>
          <p:cNvPr id="7" name="Title Placeholder 1"/>
          <p:cNvSpPr>
            <a:spLocks noGrp="1"/>
          </p:cNvSpPr>
          <p:nvPr>
            <p:ph type="title" hasCustomPrompt="1"/>
          </p:nvPr>
        </p:nvSpPr>
        <p:spPr>
          <a:xfrm>
            <a:off x="376238" y="317501"/>
            <a:ext cx="8391525" cy="698500"/>
          </a:xfrm>
          <a:prstGeom prst="rect">
            <a:avLst/>
          </a:prstGeom>
        </p:spPr>
        <p:txBody>
          <a:bodyPr vert="horz" lIns="0" tIns="0" rIns="0" bIns="0" rtlCol="0" anchor="t" anchorCtr="0">
            <a:noAutofit/>
          </a:bodyPr>
          <a:lstStyle>
            <a:lvl1pPr>
              <a:defRPr/>
            </a:lvl1pPr>
          </a:lstStyle>
          <a:p>
            <a:r>
              <a:rPr lang="en-US" noProof="0" dirty="0"/>
              <a:t>Click to add title</a:t>
            </a:r>
          </a:p>
        </p:txBody>
      </p:sp>
      <p:sp>
        <p:nvSpPr>
          <p:cNvPr id="5" name="Picture Placeholder 9"/>
          <p:cNvSpPr>
            <a:spLocks noGrp="1"/>
          </p:cNvSpPr>
          <p:nvPr>
            <p:ph type="pic" sz="quarter" idx="15"/>
          </p:nvPr>
        </p:nvSpPr>
        <p:spPr>
          <a:xfrm>
            <a:off x="4087763" y="1701801"/>
            <a:ext cx="4680000" cy="4679950"/>
          </a:xfrm>
        </p:spPr>
        <p:txBody>
          <a:bodyPr/>
          <a:lstStyle/>
          <a:p>
            <a:r>
              <a:rPr lang="en-US" noProof="0" smtClean="0"/>
              <a:t>Click icon to add picture</a:t>
            </a:r>
            <a:endParaRPr lang="en-US" noProof="0" dirty="0"/>
          </a:p>
        </p:txBody>
      </p:sp>
      <p:sp>
        <p:nvSpPr>
          <p:cNvPr id="6" name="Content Placeholder 3"/>
          <p:cNvSpPr>
            <a:spLocks noGrp="1"/>
          </p:cNvSpPr>
          <p:nvPr>
            <p:ph sz="quarter" idx="10"/>
          </p:nvPr>
        </p:nvSpPr>
        <p:spPr>
          <a:xfrm>
            <a:off x="376238" y="1665288"/>
            <a:ext cx="3342322" cy="4716463"/>
          </a:xfrm>
          <a:prstGeom prst="rect">
            <a:avLst/>
          </a:prstGeom>
        </p:spPr>
        <p:txBody>
          <a:bodyPr/>
          <a:lstStyle>
            <a:lvl1pPr>
              <a:tabLst>
                <a:tab pos="5029200" algn="r"/>
              </a:tabLst>
              <a:defRPr/>
            </a:lvl1pPr>
            <a:lvl2pPr>
              <a:tabLst>
                <a:tab pos="5029200" algn="r"/>
              </a:tabLst>
              <a:defRPr/>
            </a:lvl2pPr>
            <a:lvl3pPr>
              <a:tabLst>
                <a:tab pos="5029200" algn="r"/>
              </a:tabLst>
              <a:defRPr/>
            </a:lvl3pPr>
            <a:lvl4pPr>
              <a:tabLst>
                <a:tab pos="5029200" algn="r"/>
              </a:tabLst>
              <a:defRPr/>
            </a:lvl4pPr>
            <a:lvl5pPr>
              <a:tabLst>
                <a:tab pos="5029200" algn="r"/>
              </a:tabLst>
              <a:defRPr baseline="0"/>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Tree>
    <p:extLst>
      <p:ext uri="{BB962C8B-B14F-4D97-AF65-F5344CB8AC3E}">
        <p14:creationId xmlns:p14="http://schemas.microsoft.com/office/powerpoint/2010/main" xmlns="" val="463979046"/>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mp; 1 column text">
    <p:spTree>
      <p:nvGrpSpPr>
        <p:cNvPr id="1" name=""/>
        <p:cNvGrpSpPr/>
        <p:nvPr/>
      </p:nvGrpSpPr>
      <p:grpSpPr>
        <a:xfrm>
          <a:off x="0" y="0"/>
          <a:ext cx="0" cy="0"/>
          <a:chOff x="0" y="0"/>
          <a:chExt cx="0" cy="0"/>
        </a:xfrm>
      </p:grpSpPr>
      <p:sp>
        <p:nvSpPr>
          <p:cNvPr id="2" name="Title 1"/>
          <p:cNvSpPr>
            <a:spLocks noGrp="1"/>
          </p:cNvSpPr>
          <p:nvPr>
            <p:ph type="title"/>
          </p:nvPr>
        </p:nvSpPr>
        <p:spPr>
          <a:xfrm>
            <a:off x="376238" y="317501"/>
            <a:ext cx="8391525" cy="698500"/>
          </a:xfrm>
        </p:spPr>
        <p:txBody>
          <a:bodyPr/>
          <a:lstStyle/>
          <a:p>
            <a:r>
              <a:rPr lang="en-US" noProof="0" smtClean="0"/>
              <a:t>Click to edit Master title style</a:t>
            </a:r>
            <a:endParaRPr lang="en-US" noProof="0" dirty="0"/>
          </a:p>
        </p:txBody>
      </p:sp>
      <p:sp>
        <p:nvSpPr>
          <p:cNvPr id="14" name="Text Placeholder 18"/>
          <p:cNvSpPr>
            <a:spLocks noGrp="1"/>
          </p:cNvSpPr>
          <p:nvPr>
            <p:ph idx="1"/>
          </p:nvPr>
        </p:nvSpPr>
        <p:spPr>
          <a:xfrm>
            <a:off x="376238" y="1665288"/>
            <a:ext cx="8374062" cy="4716463"/>
          </a:xfrm>
          <a:prstGeom prst="rect">
            <a:avLst/>
          </a:prstGeom>
        </p:spPr>
        <p:txBody>
          <a:bodyPr vert="horz" lIns="0" tIns="0" rIns="0" bIns="0" rtlCol="0">
            <a:no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Tree>
    <p:extLst>
      <p:ext uri="{BB962C8B-B14F-4D97-AF65-F5344CB8AC3E}">
        <p14:creationId xmlns:p14="http://schemas.microsoft.com/office/powerpoint/2010/main" xmlns="" val="3881091110"/>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subtitle &amp; 1 column text">
    <p:spTree>
      <p:nvGrpSpPr>
        <p:cNvPr id="1" name=""/>
        <p:cNvGrpSpPr/>
        <p:nvPr/>
      </p:nvGrpSpPr>
      <p:grpSpPr>
        <a:xfrm>
          <a:off x="0" y="0"/>
          <a:ext cx="0" cy="0"/>
          <a:chOff x="0" y="0"/>
          <a:chExt cx="0" cy="0"/>
        </a:xfrm>
      </p:grpSpPr>
      <p:sp>
        <p:nvSpPr>
          <p:cNvPr id="9" name="Text Placeholder 8"/>
          <p:cNvSpPr>
            <a:spLocks noGrp="1"/>
          </p:cNvSpPr>
          <p:nvPr>
            <p:ph type="body" sz="quarter" idx="13" hasCustomPrompt="1"/>
          </p:nvPr>
        </p:nvSpPr>
        <p:spPr>
          <a:xfrm>
            <a:off x="376238" y="651600"/>
            <a:ext cx="8371762"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14" name="Title Placeholder 1"/>
          <p:cNvSpPr>
            <a:spLocks noGrp="1"/>
          </p:cNvSpPr>
          <p:nvPr>
            <p:ph type="title"/>
          </p:nvPr>
        </p:nvSpPr>
        <p:spPr>
          <a:xfrm>
            <a:off x="376238" y="317499"/>
            <a:ext cx="8371762" cy="334101"/>
          </a:xfrm>
          <a:prstGeom prst="rect">
            <a:avLst/>
          </a:prstGeom>
        </p:spPr>
        <p:txBody>
          <a:bodyPr vert="horz" lIns="0" tIns="0" rIns="0" bIns="0" rtlCol="0" anchor="t" anchorCtr="0">
            <a:noAutofit/>
          </a:bodyPr>
          <a:lstStyle>
            <a:lvl1pPr>
              <a:defRPr/>
            </a:lvl1pPr>
          </a:lstStyle>
          <a:p>
            <a:r>
              <a:rPr lang="en-US" noProof="0" smtClean="0"/>
              <a:t>Click to edit Master title style</a:t>
            </a:r>
            <a:endParaRPr lang="en-US" noProof="0" dirty="0"/>
          </a:p>
        </p:txBody>
      </p:sp>
      <p:sp>
        <p:nvSpPr>
          <p:cNvPr id="8" name="Text Placeholder 18"/>
          <p:cNvSpPr>
            <a:spLocks noGrp="1"/>
          </p:cNvSpPr>
          <p:nvPr>
            <p:ph idx="1"/>
          </p:nvPr>
        </p:nvSpPr>
        <p:spPr>
          <a:xfrm>
            <a:off x="376238" y="1665288"/>
            <a:ext cx="8374062" cy="4713911"/>
          </a:xfrm>
          <a:prstGeom prst="rect">
            <a:avLst/>
          </a:prstGeom>
        </p:spPr>
        <p:txBody>
          <a:bodyPr vert="horz" lIns="0" tIns="0" rIns="0" bIns="0" rtlCol="0">
            <a:no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Tree>
    <p:extLst>
      <p:ext uri="{BB962C8B-B14F-4D97-AF65-F5344CB8AC3E}">
        <p14:creationId xmlns:p14="http://schemas.microsoft.com/office/powerpoint/2010/main" xmlns="" val="327264712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 White">
    <p:bg bwMode="gray">
      <p:bgPr>
        <a:solidFill>
          <a:schemeClr val="bg1"/>
        </a:solidFill>
        <a:effectLst/>
      </p:bgPr>
    </p:bg>
    <p:spTree>
      <p:nvGrpSpPr>
        <p:cNvPr id="1" name=""/>
        <p:cNvGrpSpPr/>
        <p:nvPr/>
      </p:nvGrpSpPr>
      <p:grpSpPr>
        <a:xfrm>
          <a:off x="0" y="0"/>
          <a:ext cx="0" cy="0"/>
          <a:chOff x="0" y="0"/>
          <a:chExt cx="0" cy="0"/>
        </a:xfrm>
      </p:grpSpPr>
      <p:sp>
        <p:nvSpPr>
          <p:cNvPr id="9" name="Picture Placeholder 8"/>
          <p:cNvSpPr>
            <a:spLocks noGrp="1" noChangeAspect="1"/>
          </p:cNvSpPr>
          <p:nvPr>
            <p:ph type="pic" sz="quarter" idx="11"/>
          </p:nvPr>
        </p:nvSpPr>
        <p:spPr>
          <a:xfrm>
            <a:off x="1867360" y="727200"/>
            <a:ext cx="5400000" cy="5400000"/>
          </a:xfrm>
          <a:prstGeom prst="rect">
            <a:avLst/>
          </a:prstGeom>
        </p:spPr>
        <p:txBody>
          <a:bodyPr/>
          <a:lstStyle/>
          <a:p>
            <a:r>
              <a:rPr lang="en-US" noProof="0" smtClean="0"/>
              <a:t>Click icon to add picture</a:t>
            </a:r>
            <a:endParaRPr lang="en-US" noProof="0" dirty="0"/>
          </a:p>
        </p:txBody>
      </p:sp>
      <p:sp>
        <p:nvSpPr>
          <p:cNvPr id="3" name="Subtitle 2"/>
          <p:cNvSpPr>
            <a:spLocks noGrp="1"/>
          </p:cNvSpPr>
          <p:nvPr>
            <p:ph type="subTitle" idx="1" hasCustomPrompt="1"/>
          </p:nvPr>
        </p:nvSpPr>
        <p:spPr bwMode="gray">
          <a:xfrm>
            <a:off x="376238" y="5864229"/>
            <a:ext cx="4195761" cy="505645"/>
          </a:xfrm>
          <a:prstGeom prst="rect">
            <a:avLst/>
          </a:prstGeom>
        </p:spPr>
        <p:txBody>
          <a:bodyPr lIns="0" tIns="0" rIns="0" bIns="0" anchor="b" anchorCtr="0">
            <a:noAutofit/>
          </a:bodyPr>
          <a:lstStyle>
            <a:lvl1pPr marL="0" indent="0" algn="l">
              <a:lnSpc>
                <a:spcPct val="100000"/>
              </a:lnSpc>
              <a:spcAft>
                <a:spcPts val="0"/>
              </a:spcAft>
              <a:buNone/>
              <a:defRPr sz="1800" b="1">
                <a:solidFill>
                  <a:schemeClr val="tx1"/>
                </a:solidFill>
              </a:defRPr>
            </a:lvl1pPr>
            <a:lvl2pPr marL="0" indent="0" algn="l">
              <a:buNone/>
              <a:defRPr sz="1600" b="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dirty="0"/>
              <a:t>Click to edit Master title style</a:t>
            </a:r>
          </a:p>
          <a:p>
            <a:pPr lvl="1"/>
            <a:r>
              <a:rPr lang="en-US" noProof="0" dirty="0"/>
              <a:t>Click to edit Master subtitle style</a:t>
            </a:r>
          </a:p>
        </p:txBody>
      </p:sp>
      <p:sp>
        <p:nvSpPr>
          <p:cNvPr id="5" name="Text Placeholder 4"/>
          <p:cNvSpPr>
            <a:spLocks noGrp="1"/>
          </p:cNvSpPr>
          <p:nvPr>
            <p:ph type="body" sz="quarter" idx="10"/>
          </p:nvPr>
        </p:nvSpPr>
        <p:spPr>
          <a:xfrm>
            <a:off x="376238" y="6381750"/>
            <a:ext cx="4195762" cy="298450"/>
          </a:xfrm>
          <a:prstGeom prst="rect">
            <a:avLst/>
          </a:prstGeom>
        </p:spPr>
        <p:txBody>
          <a:bodyPr/>
          <a:lstStyle>
            <a:lvl1pPr>
              <a:spcAft>
                <a:spcPts val="0"/>
              </a:spcAft>
              <a:defRPr sz="1000">
                <a:solidFill>
                  <a:schemeClr val="tx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smtClean="0"/>
              <a:t>Click to edit Master text styles</a:t>
            </a:r>
          </a:p>
        </p:txBody>
      </p:sp>
      <p:grpSp>
        <p:nvGrpSpPr>
          <p:cNvPr id="7" name="Group 6"/>
          <p:cNvGrpSpPr/>
          <p:nvPr userDrawn="1"/>
        </p:nvGrpSpPr>
        <p:grpSpPr>
          <a:xfrm>
            <a:off x="377991" y="378000"/>
            <a:ext cx="1620000" cy="307976"/>
            <a:chOff x="398463" y="404813"/>
            <a:chExt cx="1627187" cy="307976"/>
          </a:xfrm>
          <a:solidFill>
            <a:schemeClr val="tx1"/>
          </a:solidFill>
        </p:grpSpPr>
        <p:sp>
          <p:nvSpPr>
            <p:cNvPr id="8" name="Oval 5"/>
            <p:cNvSpPr>
              <a:spLocks noChangeArrowheads="1"/>
            </p:cNvSpPr>
            <p:nvPr userDrawn="1"/>
          </p:nvSpPr>
          <p:spPr bwMode="auto">
            <a:xfrm>
              <a:off x="1938338" y="625476"/>
              <a:ext cx="87312" cy="87313"/>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0" name="Freeform 6"/>
            <p:cNvSpPr>
              <a:spLocks noEditPoints="1"/>
            </p:cNvSpPr>
            <p:nvPr userDrawn="1"/>
          </p:nvSpPr>
          <p:spPr bwMode="auto">
            <a:xfrm>
              <a:off x="398463" y="406401"/>
              <a:ext cx="247650" cy="301625"/>
            </a:xfrm>
            <a:custGeom>
              <a:avLst/>
              <a:gdLst>
                <a:gd name="T0" fmla="*/ 287 w 287"/>
                <a:gd name="T1" fmla="*/ 166 h 347"/>
                <a:gd name="T2" fmla="*/ 240 w 287"/>
                <a:gd name="T3" fmla="*/ 300 h 347"/>
                <a:gd name="T4" fmla="*/ 109 w 287"/>
                <a:gd name="T5" fmla="*/ 347 h 347"/>
                <a:gd name="T6" fmla="*/ 0 w 287"/>
                <a:gd name="T7" fmla="*/ 347 h 347"/>
                <a:gd name="T8" fmla="*/ 0 w 287"/>
                <a:gd name="T9" fmla="*/ 0 h 347"/>
                <a:gd name="T10" fmla="*/ 117 w 287"/>
                <a:gd name="T11" fmla="*/ 0 h 347"/>
                <a:gd name="T12" fmla="*/ 243 w 287"/>
                <a:gd name="T13" fmla="*/ 43 h 347"/>
                <a:gd name="T14" fmla="*/ 287 w 287"/>
                <a:gd name="T15" fmla="*/ 166 h 347"/>
                <a:gd name="T16" fmla="*/ 192 w 287"/>
                <a:gd name="T17" fmla="*/ 170 h 347"/>
                <a:gd name="T18" fmla="*/ 174 w 287"/>
                <a:gd name="T19" fmla="*/ 99 h 347"/>
                <a:gd name="T20" fmla="*/ 118 w 287"/>
                <a:gd name="T21" fmla="*/ 76 h 347"/>
                <a:gd name="T22" fmla="*/ 91 w 287"/>
                <a:gd name="T23" fmla="*/ 76 h 347"/>
                <a:gd name="T24" fmla="*/ 91 w 287"/>
                <a:gd name="T25" fmla="*/ 270 h 347"/>
                <a:gd name="T26" fmla="*/ 111 w 287"/>
                <a:gd name="T27" fmla="*/ 270 h 347"/>
                <a:gd name="T28" fmla="*/ 173 w 287"/>
                <a:gd name="T29" fmla="*/ 245 h 347"/>
                <a:gd name="T30" fmla="*/ 192 w 287"/>
                <a:gd name="T31" fmla="*/ 17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7" h="347">
                  <a:moveTo>
                    <a:pt x="287" y="166"/>
                  </a:moveTo>
                  <a:cubicBezTo>
                    <a:pt x="287" y="224"/>
                    <a:pt x="271" y="269"/>
                    <a:pt x="240" y="300"/>
                  </a:cubicBezTo>
                  <a:cubicBezTo>
                    <a:pt x="209" y="331"/>
                    <a:pt x="165" y="347"/>
                    <a:pt x="109" y="347"/>
                  </a:cubicBezTo>
                  <a:cubicBezTo>
                    <a:pt x="0" y="347"/>
                    <a:pt x="0" y="347"/>
                    <a:pt x="0" y="347"/>
                  </a:cubicBezTo>
                  <a:cubicBezTo>
                    <a:pt x="0" y="0"/>
                    <a:pt x="0" y="0"/>
                    <a:pt x="0" y="0"/>
                  </a:cubicBezTo>
                  <a:cubicBezTo>
                    <a:pt x="117" y="0"/>
                    <a:pt x="117" y="0"/>
                    <a:pt x="117" y="0"/>
                  </a:cubicBezTo>
                  <a:cubicBezTo>
                    <a:pt x="171" y="0"/>
                    <a:pt x="213" y="15"/>
                    <a:pt x="243" y="43"/>
                  </a:cubicBezTo>
                  <a:cubicBezTo>
                    <a:pt x="272" y="72"/>
                    <a:pt x="287" y="113"/>
                    <a:pt x="287" y="166"/>
                  </a:cubicBezTo>
                  <a:moveTo>
                    <a:pt x="192" y="170"/>
                  </a:moveTo>
                  <a:cubicBezTo>
                    <a:pt x="192" y="138"/>
                    <a:pt x="186" y="114"/>
                    <a:pt x="174" y="99"/>
                  </a:cubicBezTo>
                  <a:cubicBezTo>
                    <a:pt x="161" y="84"/>
                    <a:pt x="143" y="76"/>
                    <a:pt x="118" y="76"/>
                  </a:cubicBezTo>
                  <a:cubicBezTo>
                    <a:pt x="91" y="76"/>
                    <a:pt x="91" y="76"/>
                    <a:pt x="91" y="76"/>
                  </a:cubicBezTo>
                  <a:cubicBezTo>
                    <a:pt x="91" y="270"/>
                    <a:pt x="91" y="270"/>
                    <a:pt x="91" y="270"/>
                  </a:cubicBezTo>
                  <a:cubicBezTo>
                    <a:pt x="111" y="270"/>
                    <a:pt x="111" y="270"/>
                    <a:pt x="111" y="270"/>
                  </a:cubicBezTo>
                  <a:cubicBezTo>
                    <a:pt x="139" y="270"/>
                    <a:pt x="160" y="262"/>
                    <a:pt x="173" y="245"/>
                  </a:cubicBezTo>
                  <a:cubicBezTo>
                    <a:pt x="186" y="229"/>
                    <a:pt x="192" y="204"/>
                    <a:pt x="192" y="170"/>
                  </a:cubicBezTo>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1" name="Rectangle 7"/>
            <p:cNvSpPr>
              <a:spLocks noChangeArrowheads="1"/>
            </p:cNvSpPr>
            <p:nvPr userDrawn="1"/>
          </p:nvSpPr>
          <p:spPr bwMode="auto">
            <a:xfrm>
              <a:off x="906463" y="404813"/>
              <a:ext cx="74612" cy="3032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2" name="Freeform 8"/>
            <p:cNvSpPr>
              <a:spLocks noEditPoints="1"/>
            </p:cNvSpPr>
            <p:nvPr userDrawn="1"/>
          </p:nvSpPr>
          <p:spPr bwMode="auto">
            <a:xfrm>
              <a:off x="1011238" y="479426"/>
              <a:ext cx="215900" cy="231775"/>
            </a:xfrm>
            <a:custGeom>
              <a:avLst/>
              <a:gdLst>
                <a:gd name="T0" fmla="*/ 252 w 252"/>
                <a:gd name="T1" fmla="*/ 133 h 267"/>
                <a:gd name="T2" fmla="*/ 218 w 252"/>
                <a:gd name="T3" fmla="*/ 232 h 267"/>
                <a:gd name="T4" fmla="*/ 125 w 252"/>
                <a:gd name="T5" fmla="*/ 267 h 267"/>
                <a:gd name="T6" fmla="*/ 34 w 252"/>
                <a:gd name="T7" fmla="*/ 231 h 267"/>
                <a:gd name="T8" fmla="*/ 0 w 252"/>
                <a:gd name="T9" fmla="*/ 133 h 267"/>
                <a:gd name="T10" fmla="*/ 33 w 252"/>
                <a:gd name="T11" fmla="*/ 35 h 267"/>
                <a:gd name="T12" fmla="*/ 127 w 252"/>
                <a:gd name="T13" fmla="*/ 0 h 267"/>
                <a:gd name="T14" fmla="*/ 192 w 252"/>
                <a:gd name="T15" fmla="*/ 16 h 267"/>
                <a:gd name="T16" fmla="*/ 236 w 252"/>
                <a:gd name="T17" fmla="*/ 63 h 267"/>
                <a:gd name="T18" fmla="*/ 252 w 252"/>
                <a:gd name="T19" fmla="*/ 133 h 267"/>
                <a:gd name="T20" fmla="*/ 88 w 252"/>
                <a:gd name="T21" fmla="*/ 133 h 267"/>
                <a:gd name="T22" fmla="*/ 97 w 252"/>
                <a:gd name="T23" fmla="*/ 184 h 267"/>
                <a:gd name="T24" fmla="*/ 126 w 252"/>
                <a:gd name="T25" fmla="*/ 201 h 267"/>
                <a:gd name="T26" fmla="*/ 155 w 252"/>
                <a:gd name="T27" fmla="*/ 184 h 267"/>
                <a:gd name="T28" fmla="*/ 163 w 252"/>
                <a:gd name="T29" fmla="*/ 133 h 267"/>
                <a:gd name="T30" fmla="*/ 155 w 252"/>
                <a:gd name="T31" fmla="*/ 83 h 267"/>
                <a:gd name="T32" fmla="*/ 126 w 252"/>
                <a:gd name="T33" fmla="*/ 66 h 267"/>
                <a:gd name="T34" fmla="*/ 97 w 252"/>
                <a:gd name="T35" fmla="*/ 83 h 267"/>
                <a:gd name="T36" fmla="*/ 88 w 252"/>
                <a:gd name="T37" fmla="*/ 13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267">
                  <a:moveTo>
                    <a:pt x="252" y="133"/>
                  </a:moveTo>
                  <a:cubicBezTo>
                    <a:pt x="252" y="175"/>
                    <a:pt x="241" y="208"/>
                    <a:pt x="218" y="232"/>
                  </a:cubicBezTo>
                  <a:cubicBezTo>
                    <a:pt x="196" y="256"/>
                    <a:pt x="165" y="267"/>
                    <a:pt x="125" y="267"/>
                  </a:cubicBezTo>
                  <a:cubicBezTo>
                    <a:pt x="87" y="267"/>
                    <a:pt x="56" y="255"/>
                    <a:pt x="34" y="231"/>
                  </a:cubicBezTo>
                  <a:cubicBezTo>
                    <a:pt x="11" y="207"/>
                    <a:pt x="0" y="174"/>
                    <a:pt x="0" y="133"/>
                  </a:cubicBezTo>
                  <a:cubicBezTo>
                    <a:pt x="0" y="91"/>
                    <a:pt x="11" y="58"/>
                    <a:pt x="33" y="35"/>
                  </a:cubicBezTo>
                  <a:cubicBezTo>
                    <a:pt x="55" y="12"/>
                    <a:pt x="86" y="0"/>
                    <a:pt x="127" y="0"/>
                  </a:cubicBezTo>
                  <a:cubicBezTo>
                    <a:pt x="151" y="0"/>
                    <a:pt x="173" y="5"/>
                    <a:pt x="192" y="16"/>
                  </a:cubicBezTo>
                  <a:cubicBezTo>
                    <a:pt x="211" y="27"/>
                    <a:pt x="226" y="42"/>
                    <a:pt x="236" y="63"/>
                  </a:cubicBezTo>
                  <a:cubicBezTo>
                    <a:pt x="247" y="83"/>
                    <a:pt x="252" y="106"/>
                    <a:pt x="252" y="133"/>
                  </a:cubicBezTo>
                  <a:moveTo>
                    <a:pt x="88" y="133"/>
                  </a:moveTo>
                  <a:cubicBezTo>
                    <a:pt x="88" y="155"/>
                    <a:pt x="91" y="172"/>
                    <a:pt x="97" y="184"/>
                  </a:cubicBezTo>
                  <a:cubicBezTo>
                    <a:pt x="103" y="195"/>
                    <a:pt x="112" y="201"/>
                    <a:pt x="126" y="201"/>
                  </a:cubicBezTo>
                  <a:cubicBezTo>
                    <a:pt x="140" y="201"/>
                    <a:pt x="149" y="195"/>
                    <a:pt x="155" y="184"/>
                  </a:cubicBezTo>
                  <a:cubicBezTo>
                    <a:pt x="160" y="172"/>
                    <a:pt x="163" y="155"/>
                    <a:pt x="163" y="133"/>
                  </a:cubicBezTo>
                  <a:cubicBezTo>
                    <a:pt x="163" y="111"/>
                    <a:pt x="160" y="94"/>
                    <a:pt x="155" y="83"/>
                  </a:cubicBezTo>
                  <a:cubicBezTo>
                    <a:pt x="149" y="72"/>
                    <a:pt x="139" y="66"/>
                    <a:pt x="126" y="66"/>
                  </a:cubicBezTo>
                  <a:cubicBezTo>
                    <a:pt x="112" y="66"/>
                    <a:pt x="103" y="72"/>
                    <a:pt x="97" y="83"/>
                  </a:cubicBezTo>
                  <a:cubicBezTo>
                    <a:pt x="91" y="94"/>
                    <a:pt x="88" y="111"/>
                    <a:pt x="88" y="133"/>
                  </a:cubicBezTo>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3" name="Rectangle 9"/>
            <p:cNvSpPr>
              <a:spLocks noChangeArrowheads="1"/>
            </p:cNvSpPr>
            <p:nvPr userDrawn="1"/>
          </p:nvSpPr>
          <p:spPr bwMode="auto">
            <a:xfrm>
              <a:off x="1257300" y="482601"/>
              <a:ext cx="74612" cy="2254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4" name="Rectangle 10"/>
            <p:cNvSpPr>
              <a:spLocks noChangeArrowheads="1"/>
            </p:cNvSpPr>
            <p:nvPr userDrawn="1"/>
          </p:nvSpPr>
          <p:spPr bwMode="auto">
            <a:xfrm>
              <a:off x="1257300" y="404813"/>
              <a:ext cx="74612" cy="50800"/>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5" name="Freeform 11"/>
            <p:cNvSpPr>
              <a:spLocks/>
            </p:cNvSpPr>
            <p:nvPr userDrawn="1"/>
          </p:nvSpPr>
          <p:spPr bwMode="auto">
            <a:xfrm>
              <a:off x="1362075" y="411163"/>
              <a:ext cx="158750" cy="300038"/>
            </a:xfrm>
            <a:custGeom>
              <a:avLst/>
              <a:gdLst>
                <a:gd name="T0" fmla="*/ 142 w 184"/>
                <a:gd name="T1" fmla="*/ 274 h 344"/>
                <a:gd name="T2" fmla="*/ 184 w 184"/>
                <a:gd name="T3" fmla="*/ 265 h 344"/>
                <a:gd name="T4" fmla="*/ 184 w 184"/>
                <a:gd name="T5" fmla="*/ 330 h 344"/>
                <a:gd name="T6" fmla="*/ 150 w 184"/>
                <a:gd name="T7" fmla="*/ 341 h 344"/>
                <a:gd name="T8" fmla="*/ 113 w 184"/>
                <a:gd name="T9" fmla="*/ 344 h 344"/>
                <a:gd name="T10" fmla="*/ 50 w 184"/>
                <a:gd name="T11" fmla="*/ 322 h 344"/>
                <a:gd name="T12" fmla="*/ 30 w 184"/>
                <a:gd name="T13" fmla="*/ 255 h 344"/>
                <a:gd name="T14" fmla="*/ 30 w 184"/>
                <a:gd name="T15" fmla="*/ 148 h 344"/>
                <a:gd name="T16" fmla="*/ 0 w 184"/>
                <a:gd name="T17" fmla="*/ 148 h 344"/>
                <a:gd name="T18" fmla="*/ 0 w 184"/>
                <a:gd name="T19" fmla="*/ 81 h 344"/>
                <a:gd name="T20" fmla="*/ 30 w 184"/>
                <a:gd name="T21" fmla="*/ 81 h 344"/>
                <a:gd name="T22" fmla="*/ 30 w 184"/>
                <a:gd name="T23" fmla="*/ 16 h 344"/>
                <a:gd name="T24" fmla="*/ 118 w 184"/>
                <a:gd name="T25" fmla="*/ 0 h 344"/>
                <a:gd name="T26" fmla="*/ 118 w 184"/>
                <a:gd name="T27" fmla="*/ 81 h 344"/>
                <a:gd name="T28" fmla="*/ 174 w 184"/>
                <a:gd name="T29" fmla="*/ 81 h 344"/>
                <a:gd name="T30" fmla="*/ 174 w 184"/>
                <a:gd name="T31" fmla="*/ 148 h 344"/>
                <a:gd name="T32" fmla="*/ 118 w 184"/>
                <a:gd name="T33" fmla="*/ 148 h 344"/>
                <a:gd name="T34" fmla="*/ 118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3" y="274"/>
                    <a:pt x="167" y="271"/>
                    <a:pt x="184" y="265"/>
                  </a:cubicBezTo>
                  <a:cubicBezTo>
                    <a:pt x="184" y="330"/>
                    <a:pt x="184" y="330"/>
                    <a:pt x="184" y="330"/>
                  </a:cubicBezTo>
                  <a:cubicBezTo>
                    <a:pt x="172" y="335"/>
                    <a:pt x="161" y="339"/>
                    <a:pt x="150" y="341"/>
                  </a:cubicBezTo>
                  <a:cubicBezTo>
                    <a:pt x="140" y="343"/>
                    <a:pt x="127" y="344"/>
                    <a:pt x="113" y="344"/>
                  </a:cubicBezTo>
                  <a:cubicBezTo>
                    <a:pt x="84" y="344"/>
                    <a:pt x="63" y="337"/>
                    <a:pt x="50" y="322"/>
                  </a:cubicBezTo>
                  <a:cubicBezTo>
                    <a:pt x="37" y="308"/>
                    <a:pt x="30" y="285"/>
                    <a:pt x="30" y="255"/>
                  </a:cubicBezTo>
                  <a:cubicBezTo>
                    <a:pt x="30" y="148"/>
                    <a:pt x="30" y="148"/>
                    <a:pt x="30" y="148"/>
                  </a:cubicBezTo>
                  <a:cubicBezTo>
                    <a:pt x="0" y="148"/>
                    <a:pt x="0" y="148"/>
                    <a:pt x="0" y="148"/>
                  </a:cubicBezTo>
                  <a:cubicBezTo>
                    <a:pt x="0" y="81"/>
                    <a:pt x="0" y="81"/>
                    <a:pt x="0" y="81"/>
                  </a:cubicBezTo>
                  <a:cubicBezTo>
                    <a:pt x="30" y="81"/>
                    <a:pt x="30" y="81"/>
                    <a:pt x="30" y="81"/>
                  </a:cubicBezTo>
                  <a:cubicBezTo>
                    <a:pt x="30" y="16"/>
                    <a:pt x="30" y="16"/>
                    <a:pt x="30" y="16"/>
                  </a:cubicBezTo>
                  <a:cubicBezTo>
                    <a:pt x="118" y="0"/>
                    <a:pt x="118" y="0"/>
                    <a:pt x="118" y="0"/>
                  </a:cubicBezTo>
                  <a:cubicBezTo>
                    <a:pt x="118" y="81"/>
                    <a:pt x="118" y="81"/>
                    <a:pt x="118" y="81"/>
                  </a:cubicBezTo>
                  <a:cubicBezTo>
                    <a:pt x="174" y="81"/>
                    <a:pt x="174" y="81"/>
                    <a:pt x="174" y="81"/>
                  </a:cubicBezTo>
                  <a:cubicBezTo>
                    <a:pt x="174" y="148"/>
                    <a:pt x="174" y="148"/>
                    <a:pt x="174" y="148"/>
                  </a:cubicBezTo>
                  <a:cubicBezTo>
                    <a:pt x="118" y="148"/>
                    <a:pt x="118" y="148"/>
                    <a:pt x="118" y="148"/>
                  </a:cubicBezTo>
                  <a:cubicBezTo>
                    <a:pt x="118" y="249"/>
                    <a:pt x="118" y="249"/>
                    <a:pt x="118" y="249"/>
                  </a:cubicBezTo>
                  <a:cubicBezTo>
                    <a:pt x="118" y="266"/>
                    <a:pt x="126" y="274"/>
                    <a:pt x="142" y="274"/>
                  </a:cubicBezTo>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6" name="Freeform 12"/>
            <p:cNvSpPr>
              <a:spLocks/>
            </p:cNvSpPr>
            <p:nvPr userDrawn="1"/>
          </p:nvSpPr>
          <p:spPr bwMode="auto">
            <a:xfrm>
              <a:off x="1535113" y="411163"/>
              <a:ext cx="158750" cy="300038"/>
            </a:xfrm>
            <a:custGeom>
              <a:avLst/>
              <a:gdLst>
                <a:gd name="T0" fmla="*/ 142 w 184"/>
                <a:gd name="T1" fmla="*/ 274 h 344"/>
                <a:gd name="T2" fmla="*/ 184 w 184"/>
                <a:gd name="T3" fmla="*/ 265 h 344"/>
                <a:gd name="T4" fmla="*/ 184 w 184"/>
                <a:gd name="T5" fmla="*/ 330 h 344"/>
                <a:gd name="T6" fmla="*/ 151 w 184"/>
                <a:gd name="T7" fmla="*/ 341 h 344"/>
                <a:gd name="T8" fmla="*/ 114 w 184"/>
                <a:gd name="T9" fmla="*/ 344 h 344"/>
                <a:gd name="T10" fmla="*/ 50 w 184"/>
                <a:gd name="T11" fmla="*/ 322 h 344"/>
                <a:gd name="T12" fmla="*/ 31 w 184"/>
                <a:gd name="T13" fmla="*/ 255 h 344"/>
                <a:gd name="T14" fmla="*/ 31 w 184"/>
                <a:gd name="T15" fmla="*/ 148 h 344"/>
                <a:gd name="T16" fmla="*/ 0 w 184"/>
                <a:gd name="T17" fmla="*/ 148 h 344"/>
                <a:gd name="T18" fmla="*/ 0 w 184"/>
                <a:gd name="T19" fmla="*/ 81 h 344"/>
                <a:gd name="T20" fmla="*/ 31 w 184"/>
                <a:gd name="T21" fmla="*/ 81 h 344"/>
                <a:gd name="T22" fmla="*/ 31 w 184"/>
                <a:gd name="T23" fmla="*/ 15 h 344"/>
                <a:gd name="T24" fmla="*/ 119 w 184"/>
                <a:gd name="T25" fmla="*/ 0 h 344"/>
                <a:gd name="T26" fmla="*/ 119 w 184"/>
                <a:gd name="T27" fmla="*/ 81 h 344"/>
                <a:gd name="T28" fmla="*/ 174 w 184"/>
                <a:gd name="T29" fmla="*/ 81 h 344"/>
                <a:gd name="T30" fmla="*/ 174 w 184"/>
                <a:gd name="T31" fmla="*/ 148 h 344"/>
                <a:gd name="T32" fmla="*/ 119 w 184"/>
                <a:gd name="T33" fmla="*/ 148 h 344"/>
                <a:gd name="T34" fmla="*/ 119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4" y="274"/>
                    <a:pt x="168" y="271"/>
                    <a:pt x="184" y="265"/>
                  </a:cubicBezTo>
                  <a:cubicBezTo>
                    <a:pt x="184" y="330"/>
                    <a:pt x="184" y="330"/>
                    <a:pt x="184" y="330"/>
                  </a:cubicBezTo>
                  <a:cubicBezTo>
                    <a:pt x="173" y="335"/>
                    <a:pt x="161" y="339"/>
                    <a:pt x="151" y="341"/>
                  </a:cubicBezTo>
                  <a:cubicBezTo>
                    <a:pt x="140" y="343"/>
                    <a:pt x="128" y="344"/>
                    <a:pt x="114" y="344"/>
                  </a:cubicBezTo>
                  <a:cubicBezTo>
                    <a:pt x="84" y="344"/>
                    <a:pt x="63" y="337"/>
                    <a:pt x="50" y="322"/>
                  </a:cubicBezTo>
                  <a:cubicBezTo>
                    <a:pt x="37" y="308"/>
                    <a:pt x="31" y="285"/>
                    <a:pt x="31" y="255"/>
                  </a:cubicBezTo>
                  <a:cubicBezTo>
                    <a:pt x="31" y="148"/>
                    <a:pt x="31" y="148"/>
                    <a:pt x="31" y="148"/>
                  </a:cubicBezTo>
                  <a:cubicBezTo>
                    <a:pt x="0" y="148"/>
                    <a:pt x="0" y="148"/>
                    <a:pt x="0" y="148"/>
                  </a:cubicBezTo>
                  <a:cubicBezTo>
                    <a:pt x="0" y="81"/>
                    <a:pt x="0" y="81"/>
                    <a:pt x="0" y="81"/>
                  </a:cubicBezTo>
                  <a:cubicBezTo>
                    <a:pt x="31" y="81"/>
                    <a:pt x="31" y="81"/>
                    <a:pt x="31" y="81"/>
                  </a:cubicBezTo>
                  <a:cubicBezTo>
                    <a:pt x="31" y="15"/>
                    <a:pt x="31" y="15"/>
                    <a:pt x="31" y="15"/>
                  </a:cubicBezTo>
                  <a:cubicBezTo>
                    <a:pt x="119" y="0"/>
                    <a:pt x="119" y="0"/>
                    <a:pt x="119" y="0"/>
                  </a:cubicBezTo>
                  <a:cubicBezTo>
                    <a:pt x="119" y="81"/>
                    <a:pt x="119" y="81"/>
                    <a:pt x="119" y="81"/>
                  </a:cubicBezTo>
                  <a:cubicBezTo>
                    <a:pt x="174" y="81"/>
                    <a:pt x="174" y="81"/>
                    <a:pt x="174" y="81"/>
                  </a:cubicBezTo>
                  <a:cubicBezTo>
                    <a:pt x="174" y="148"/>
                    <a:pt x="174" y="148"/>
                    <a:pt x="174" y="148"/>
                  </a:cubicBezTo>
                  <a:cubicBezTo>
                    <a:pt x="119" y="148"/>
                    <a:pt x="119" y="148"/>
                    <a:pt x="119" y="148"/>
                  </a:cubicBezTo>
                  <a:cubicBezTo>
                    <a:pt x="119" y="249"/>
                    <a:pt x="119" y="249"/>
                    <a:pt x="119" y="249"/>
                  </a:cubicBezTo>
                  <a:cubicBezTo>
                    <a:pt x="119" y="266"/>
                    <a:pt x="127" y="274"/>
                    <a:pt x="142" y="274"/>
                  </a:cubicBezTo>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7" name="Freeform 13"/>
            <p:cNvSpPr>
              <a:spLocks noEditPoints="1"/>
            </p:cNvSpPr>
            <p:nvPr userDrawn="1"/>
          </p:nvSpPr>
          <p:spPr bwMode="auto">
            <a:xfrm>
              <a:off x="1709738" y="479426"/>
              <a:ext cx="211137" cy="231775"/>
            </a:xfrm>
            <a:custGeom>
              <a:avLst/>
              <a:gdLst>
                <a:gd name="T0" fmla="*/ 213 w 244"/>
                <a:gd name="T1" fmla="*/ 30 h 267"/>
                <a:gd name="T2" fmla="*/ 125 w 244"/>
                <a:gd name="T3" fmla="*/ 0 h 267"/>
                <a:gd name="T4" fmla="*/ 33 w 244"/>
                <a:gd name="T5" fmla="*/ 35 h 267"/>
                <a:gd name="T6" fmla="*/ 0 w 244"/>
                <a:gd name="T7" fmla="*/ 135 h 267"/>
                <a:gd name="T8" fmla="*/ 35 w 244"/>
                <a:gd name="T9" fmla="*/ 233 h 267"/>
                <a:gd name="T10" fmla="*/ 133 w 244"/>
                <a:gd name="T11" fmla="*/ 267 h 267"/>
                <a:gd name="T12" fmla="*/ 185 w 244"/>
                <a:gd name="T13" fmla="*/ 263 h 267"/>
                <a:gd name="T14" fmla="*/ 227 w 244"/>
                <a:gd name="T15" fmla="*/ 249 h 267"/>
                <a:gd name="T16" fmla="*/ 214 w 244"/>
                <a:gd name="T17" fmla="*/ 190 h 267"/>
                <a:gd name="T18" fmla="*/ 186 w 244"/>
                <a:gd name="T19" fmla="*/ 200 h 267"/>
                <a:gd name="T20" fmla="*/ 144 w 244"/>
                <a:gd name="T21" fmla="*/ 204 h 267"/>
                <a:gd name="T22" fmla="*/ 104 w 244"/>
                <a:gd name="T23" fmla="*/ 192 h 267"/>
                <a:gd name="T24" fmla="*/ 88 w 244"/>
                <a:gd name="T25" fmla="*/ 158 h 267"/>
                <a:gd name="T26" fmla="*/ 244 w 244"/>
                <a:gd name="T27" fmla="*/ 158 h 267"/>
                <a:gd name="T28" fmla="*/ 244 w 244"/>
                <a:gd name="T29" fmla="*/ 118 h 267"/>
                <a:gd name="T30" fmla="*/ 213 w 244"/>
                <a:gd name="T31" fmla="*/ 30 h 267"/>
                <a:gd name="T32" fmla="*/ 90 w 244"/>
                <a:gd name="T33" fmla="*/ 102 h 267"/>
                <a:gd name="T34" fmla="*/ 102 w 244"/>
                <a:gd name="T35" fmla="*/ 70 h 267"/>
                <a:gd name="T36" fmla="*/ 128 w 244"/>
                <a:gd name="T37" fmla="*/ 61 h 267"/>
                <a:gd name="T38" fmla="*/ 155 w 244"/>
                <a:gd name="T39" fmla="*/ 72 h 267"/>
                <a:gd name="T40" fmla="*/ 165 w 244"/>
                <a:gd name="T41" fmla="*/ 102 h 267"/>
                <a:gd name="T42" fmla="*/ 90 w 244"/>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4" h="267">
                  <a:moveTo>
                    <a:pt x="213" y="30"/>
                  </a:moveTo>
                  <a:cubicBezTo>
                    <a:pt x="192" y="10"/>
                    <a:pt x="163" y="0"/>
                    <a:pt x="125" y="0"/>
                  </a:cubicBezTo>
                  <a:cubicBezTo>
                    <a:pt x="85" y="0"/>
                    <a:pt x="54" y="12"/>
                    <a:pt x="33" y="35"/>
                  </a:cubicBezTo>
                  <a:cubicBezTo>
                    <a:pt x="11" y="58"/>
                    <a:pt x="0" y="92"/>
                    <a:pt x="0" y="135"/>
                  </a:cubicBezTo>
                  <a:cubicBezTo>
                    <a:pt x="0" y="178"/>
                    <a:pt x="12" y="210"/>
                    <a:pt x="35" y="233"/>
                  </a:cubicBezTo>
                  <a:cubicBezTo>
                    <a:pt x="59" y="256"/>
                    <a:pt x="91" y="267"/>
                    <a:pt x="133" y="267"/>
                  </a:cubicBezTo>
                  <a:cubicBezTo>
                    <a:pt x="153" y="267"/>
                    <a:pt x="171" y="266"/>
                    <a:pt x="185" y="263"/>
                  </a:cubicBezTo>
                  <a:cubicBezTo>
                    <a:pt x="200" y="261"/>
                    <a:pt x="214" y="256"/>
                    <a:pt x="227" y="249"/>
                  </a:cubicBezTo>
                  <a:cubicBezTo>
                    <a:pt x="214" y="190"/>
                    <a:pt x="214" y="190"/>
                    <a:pt x="214" y="190"/>
                  </a:cubicBezTo>
                  <a:cubicBezTo>
                    <a:pt x="204" y="194"/>
                    <a:pt x="195" y="197"/>
                    <a:pt x="186" y="200"/>
                  </a:cubicBezTo>
                  <a:cubicBezTo>
                    <a:pt x="173" y="202"/>
                    <a:pt x="159" y="204"/>
                    <a:pt x="144" y="204"/>
                  </a:cubicBezTo>
                  <a:cubicBezTo>
                    <a:pt x="127" y="204"/>
                    <a:pt x="114" y="200"/>
                    <a:pt x="104" y="192"/>
                  </a:cubicBezTo>
                  <a:cubicBezTo>
                    <a:pt x="94" y="183"/>
                    <a:pt x="89" y="172"/>
                    <a:pt x="88" y="158"/>
                  </a:cubicBezTo>
                  <a:cubicBezTo>
                    <a:pt x="244" y="158"/>
                    <a:pt x="244" y="158"/>
                    <a:pt x="244" y="158"/>
                  </a:cubicBezTo>
                  <a:cubicBezTo>
                    <a:pt x="244" y="118"/>
                    <a:pt x="244" y="118"/>
                    <a:pt x="244" y="118"/>
                  </a:cubicBezTo>
                  <a:cubicBezTo>
                    <a:pt x="244" y="80"/>
                    <a:pt x="234" y="51"/>
                    <a:pt x="213" y="30"/>
                  </a:cubicBezTo>
                  <a:moveTo>
                    <a:pt x="90" y="102"/>
                  </a:moveTo>
                  <a:cubicBezTo>
                    <a:pt x="91" y="87"/>
                    <a:pt x="95" y="77"/>
                    <a:pt x="102" y="70"/>
                  </a:cubicBezTo>
                  <a:cubicBezTo>
                    <a:pt x="109" y="64"/>
                    <a:pt x="118" y="61"/>
                    <a:pt x="128" y="61"/>
                  </a:cubicBezTo>
                  <a:cubicBezTo>
                    <a:pt x="139" y="61"/>
                    <a:pt x="148" y="64"/>
                    <a:pt x="155" y="72"/>
                  </a:cubicBezTo>
                  <a:cubicBezTo>
                    <a:pt x="161" y="79"/>
                    <a:pt x="165" y="89"/>
                    <a:pt x="165" y="102"/>
                  </a:cubicBezTo>
                  <a:lnTo>
                    <a:pt x="90" y="1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8" name="Freeform 14"/>
            <p:cNvSpPr>
              <a:spLocks noEditPoints="1"/>
            </p:cNvSpPr>
            <p:nvPr userDrawn="1"/>
          </p:nvSpPr>
          <p:spPr bwMode="auto">
            <a:xfrm>
              <a:off x="668338" y="479426"/>
              <a:ext cx="209550" cy="231775"/>
            </a:xfrm>
            <a:custGeom>
              <a:avLst/>
              <a:gdLst>
                <a:gd name="T0" fmla="*/ 212 w 243"/>
                <a:gd name="T1" fmla="*/ 30 h 267"/>
                <a:gd name="T2" fmla="*/ 124 w 243"/>
                <a:gd name="T3" fmla="*/ 0 h 267"/>
                <a:gd name="T4" fmla="*/ 32 w 243"/>
                <a:gd name="T5" fmla="*/ 35 h 267"/>
                <a:gd name="T6" fmla="*/ 0 w 243"/>
                <a:gd name="T7" fmla="*/ 135 h 267"/>
                <a:gd name="T8" fmla="*/ 35 w 243"/>
                <a:gd name="T9" fmla="*/ 233 h 267"/>
                <a:gd name="T10" fmla="*/ 132 w 243"/>
                <a:gd name="T11" fmla="*/ 267 h 267"/>
                <a:gd name="T12" fmla="*/ 184 w 243"/>
                <a:gd name="T13" fmla="*/ 263 h 267"/>
                <a:gd name="T14" fmla="*/ 227 w 243"/>
                <a:gd name="T15" fmla="*/ 249 h 267"/>
                <a:gd name="T16" fmla="*/ 213 w 243"/>
                <a:gd name="T17" fmla="*/ 190 h 267"/>
                <a:gd name="T18" fmla="*/ 185 w 243"/>
                <a:gd name="T19" fmla="*/ 200 h 267"/>
                <a:gd name="T20" fmla="*/ 143 w 243"/>
                <a:gd name="T21" fmla="*/ 204 h 267"/>
                <a:gd name="T22" fmla="*/ 103 w 243"/>
                <a:gd name="T23" fmla="*/ 192 h 267"/>
                <a:gd name="T24" fmla="*/ 88 w 243"/>
                <a:gd name="T25" fmla="*/ 158 h 267"/>
                <a:gd name="T26" fmla="*/ 243 w 243"/>
                <a:gd name="T27" fmla="*/ 158 h 267"/>
                <a:gd name="T28" fmla="*/ 243 w 243"/>
                <a:gd name="T29" fmla="*/ 118 h 267"/>
                <a:gd name="T30" fmla="*/ 212 w 243"/>
                <a:gd name="T31" fmla="*/ 30 h 267"/>
                <a:gd name="T32" fmla="*/ 89 w 243"/>
                <a:gd name="T33" fmla="*/ 102 h 267"/>
                <a:gd name="T34" fmla="*/ 102 w 243"/>
                <a:gd name="T35" fmla="*/ 70 h 267"/>
                <a:gd name="T36" fmla="*/ 127 w 243"/>
                <a:gd name="T37" fmla="*/ 61 h 267"/>
                <a:gd name="T38" fmla="*/ 154 w 243"/>
                <a:gd name="T39" fmla="*/ 72 h 267"/>
                <a:gd name="T40" fmla="*/ 164 w 243"/>
                <a:gd name="T41" fmla="*/ 102 h 267"/>
                <a:gd name="T42" fmla="*/ 89 w 243"/>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67">
                  <a:moveTo>
                    <a:pt x="212" y="30"/>
                  </a:moveTo>
                  <a:cubicBezTo>
                    <a:pt x="191" y="10"/>
                    <a:pt x="162" y="0"/>
                    <a:pt x="124" y="0"/>
                  </a:cubicBezTo>
                  <a:cubicBezTo>
                    <a:pt x="84" y="0"/>
                    <a:pt x="53" y="12"/>
                    <a:pt x="32" y="35"/>
                  </a:cubicBezTo>
                  <a:cubicBezTo>
                    <a:pt x="10" y="58"/>
                    <a:pt x="0" y="92"/>
                    <a:pt x="0" y="135"/>
                  </a:cubicBezTo>
                  <a:cubicBezTo>
                    <a:pt x="0" y="178"/>
                    <a:pt x="11" y="210"/>
                    <a:pt x="35" y="233"/>
                  </a:cubicBezTo>
                  <a:cubicBezTo>
                    <a:pt x="58" y="256"/>
                    <a:pt x="90" y="267"/>
                    <a:pt x="132" y="267"/>
                  </a:cubicBezTo>
                  <a:cubicBezTo>
                    <a:pt x="153" y="267"/>
                    <a:pt x="170" y="266"/>
                    <a:pt x="184" y="263"/>
                  </a:cubicBezTo>
                  <a:cubicBezTo>
                    <a:pt x="199" y="261"/>
                    <a:pt x="213" y="256"/>
                    <a:pt x="227" y="249"/>
                  </a:cubicBezTo>
                  <a:cubicBezTo>
                    <a:pt x="213" y="190"/>
                    <a:pt x="213" y="190"/>
                    <a:pt x="213" y="190"/>
                  </a:cubicBezTo>
                  <a:cubicBezTo>
                    <a:pt x="203" y="194"/>
                    <a:pt x="194" y="197"/>
                    <a:pt x="185" y="200"/>
                  </a:cubicBezTo>
                  <a:cubicBezTo>
                    <a:pt x="172" y="202"/>
                    <a:pt x="158" y="204"/>
                    <a:pt x="143" y="204"/>
                  </a:cubicBezTo>
                  <a:cubicBezTo>
                    <a:pt x="126" y="204"/>
                    <a:pt x="113" y="200"/>
                    <a:pt x="103" y="192"/>
                  </a:cubicBezTo>
                  <a:cubicBezTo>
                    <a:pt x="93" y="183"/>
                    <a:pt x="88" y="172"/>
                    <a:pt x="88" y="158"/>
                  </a:cubicBezTo>
                  <a:cubicBezTo>
                    <a:pt x="243" y="158"/>
                    <a:pt x="243" y="158"/>
                    <a:pt x="243" y="158"/>
                  </a:cubicBezTo>
                  <a:cubicBezTo>
                    <a:pt x="243" y="118"/>
                    <a:pt x="243" y="118"/>
                    <a:pt x="243" y="118"/>
                  </a:cubicBezTo>
                  <a:cubicBezTo>
                    <a:pt x="243" y="80"/>
                    <a:pt x="233" y="51"/>
                    <a:pt x="212" y="30"/>
                  </a:cubicBezTo>
                  <a:moveTo>
                    <a:pt x="89" y="102"/>
                  </a:moveTo>
                  <a:cubicBezTo>
                    <a:pt x="91" y="87"/>
                    <a:pt x="95" y="77"/>
                    <a:pt x="102" y="70"/>
                  </a:cubicBezTo>
                  <a:cubicBezTo>
                    <a:pt x="108" y="64"/>
                    <a:pt x="117" y="61"/>
                    <a:pt x="127" y="61"/>
                  </a:cubicBezTo>
                  <a:cubicBezTo>
                    <a:pt x="138" y="61"/>
                    <a:pt x="147" y="64"/>
                    <a:pt x="154" y="72"/>
                  </a:cubicBezTo>
                  <a:cubicBezTo>
                    <a:pt x="160" y="79"/>
                    <a:pt x="164" y="89"/>
                    <a:pt x="164" y="102"/>
                  </a:cubicBezTo>
                  <a:lnTo>
                    <a:pt x="89" y="1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grpSp>
    </p:spTree>
    <p:extLst>
      <p:ext uri="{BB962C8B-B14F-4D97-AF65-F5344CB8AC3E}">
        <p14:creationId xmlns:p14="http://schemas.microsoft.com/office/powerpoint/2010/main" xmlns="" val="2783079461"/>
      </p:ext>
    </p:extLst>
  </p:cSld>
  <p:clrMapOvr>
    <a:masterClrMapping/>
  </p:clrMapOvr>
  <p:transition>
    <p:fade/>
  </p:transition>
  <p:extLst mod="1">
    <p:ext uri="{DCECCB84-F9BA-43D5-87BE-67443E8EF086}">
      <p15:sldGuideLst xmlns="" xmlns:p15="http://schemas.microsoft.com/office/powerpoint/2012/main">
        <p15:guide id="1" orient="horz" pos="4088">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subtitle &amp; 1 column - large">
    <p:spTree>
      <p:nvGrpSpPr>
        <p:cNvPr id="1" name=""/>
        <p:cNvGrpSpPr/>
        <p:nvPr/>
      </p:nvGrpSpPr>
      <p:grpSpPr>
        <a:xfrm>
          <a:off x="0" y="0"/>
          <a:ext cx="0" cy="0"/>
          <a:chOff x="0" y="0"/>
          <a:chExt cx="0" cy="0"/>
        </a:xfrm>
      </p:grpSpPr>
      <p:sp>
        <p:nvSpPr>
          <p:cNvPr id="9" name="Text Placeholder 8"/>
          <p:cNvSpPr>
            <a:spLocks noGrp="1"/>
          </p:cNvSpPr>
          <p:nvPr>
            <p:ph type="body" sz="quarter" idx="13" hasCustomPrompt="1"/>
          </p:nvPr>
        </p:nvSpPr>
        <p:spPr>
          <a:xfrm>
            <a:off x="376238" y="651600"/>
            <a:ext cx="8371762"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14" name="Title Placeholder 1"/>
          <p:cNvSpPr>
            <a:spLocks noGrp="1"/>
          </p:cNvSpPr>
          <p:nvPr>
            <p:ph type="title"/>
          </p:nvPr>
        </p:nvSpPr>
        <p:spPr>
          <a:xfrm>
            <a:off x="376238" y="317499"/>
            <a:ext cx="8371762" cy="334101"/>
          </a:xfrm>
          <a:prstGeom prst="rect">
            <a:avLst/>
          </a:prstGeom>
        </p:spPr>
        <p:txBody>
          <a:bodyPr vert="horz" lIns="0" tIns="0" rIns="0" bIns="0" rtlCol="0" anchor="t" anchorCtr="0">
            <a:noAutofit/>
          </a:bodyPr>
          <a:lstStyle>
            <a:lvl1pPr>
              <a:defRPr/>
            </a:lvl1pPr>
          </a:lstStyle>
          <a:p>
            <a:r>
              <a:rPr lang="en-US" noProof="0" smtClean="0"/>
              <a:t>Click to edit Master title style</a:t>
            </a:r>
            <a:endParaRPr lang="en-US" noProof="0" dirty="0"/>
          </a:p>
        </p:txBody>
      </p:sp>
      <p:sp>
        <p:nvSpPr>
          <p:cNvPr id="8" name="Text Placeholder 18"/>
          <p:cNvSpPr>
            <a:spLocks noGrp="1"/>
          </p:cNvSpPr>
          <p:nvPr>
            <p:ph idx="1"/>
          </p:nvPr>
        </p:nvSpPr>
        <p:spPr>
          <a:xfrm>
            <a:off x="376238" y="1700213"/>
            <a:ext cx="8374062" cy="4678986"/>
          </a:xfrm>
          <a:prstGeom prst="rect">
            <a:avLst/>
          </a:prstGeom>
        </p:spPr>
        <p:txBody>
          <a:bodyPr vert="horz" lIns="0" tIns="0" rIns="0" bIns="0" rtlCol="0">
            <a:no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Tree>
    <p:extLst>
      <p:ext uri="{BB962C8B-B14F-4D97-AF65-F5344CB8AC3E}">
        <p14:creationId xmlns:p14="http://schemas.microsoft.com/office/powerpoint/2010/main" xmlns="" val="412778938"/>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subtitle &amp; chart">
    <p:spTree>
      <p:nvGrpSpPr>
        <p:cNvPr id="1" name=""/>
        <p:cNvGrpSpPr/>
        <p:nvPr/>
      </p:nvGrpSpPr>
      <p:grpSpPr>
        <a:xfrm>
          <a:off x="0" y="0"/>
          <a:ext cx="0" cy="0"/>
          <a:chOff x="0" y="0"/>
          <a:chExt cx="0" cy="0"/>
        </a:xfrm>
      </p:grpSpPr>
      <p:sp>
        <p:nvSpPr>
          <p:cNvPr id="15" name="Text Placeholder 8"/>
          <p:cNvSpPr>
            <a:spLocks noGrp="1"/>
          </p:cNvSpPr>
          <p:nvPr>
            <p:ph type="body" sz="quarter" idx="13" hasCustomPrompt="1"/>
          </p:nvPr>
        </p:nvSpPr>
        <p:spPr>
          <a:xfrm>
            <a:off x="376237" y="651600"/>
            <a:ext cx="8391525"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16" name="Title Placeholder 1"/>
          <p:cNvSpPr>
            <a:spLocks noGrp="1"/>
          </p:cNvSpPr>
          <p:nvPr>
            <p:ph type="title" hasCustomPrompt="1"/>
          </p:nvPr>
        </p:nvSpPr>
        <p:spPr>
          <a:xfrm>
            <a:off x="376237" y="317499"/>
            <a:ext cx="8391525" cy="334101"/>
          </a:xfrm>
          <a:prstGeom prst="rect">
            <a:avLst/>
          </a:prstGeom>
        </p:spPr>
        <p:txBody>
          <a:bodyPr vert="horz" lIns="0" tIns="0" rIns="0" bIns="0" rtlCol="0" anchor="t" anchorCtr="0">
            <a:noAutofit/>
          </a:bodyPr>
          <a:lstStyle>
            <a:lvl1pPr>
              <a:defRPr/>
            </a:lvl1pPr>
          </a:lstStyle>
          <a:p>
            <a:r>
              <a:rPr lang="en-US" noProof="0" dirty="0"/>
              <a:t>Click to add title</a:t>
            </a:r>
          </a:p>
        </p:txBody>
      </p:sp>
      <p:sp>
        <p:nvSpPr>
          <p:cNvPr id="17" name="Chart Placeholder 3"/>
          <p:cNvSpPr>
            <a:spLocks noGrp="1"/>
          </p:cNvSpPr>
          <p:nvPr>
            <p:ph type="chart" sz="quarter" idx="15"/>
          </p:nvPr>
        </p:nvSpPr>
        <p:spPr>
          <a:xfrm>
            <a:off x="376239" y="2051999"/>
            <a:ext cx="8391524" cy="4069013"/>
          </a:xfrm>
          <a:prstGeom prst="rect">
            <a:avLst/>
          </a:prstGeom>
        </p:spPr>
        <p:txBody>
          <a:bodyPr/>
          <a:lstStyle/>
          <a:p>
            <a:r>
              <a:rPr lang="en-US" noProof="0" smtClean="0"/>
              <a:t>Click icon to add chart</a:t>
            </a:r>
            <a:endParaRPr lang="en-US" noProof="0" dirty="0"/>
          </a:p>
        </p:txBody>
      </p:sp>
      <p:sp>
        <p:nvSpPr>
          <p:cNvPr id="18" name="Text Placeholder 8"/>
          <p:cNvSpPr>
            <a:spLocks noGrp="1"/>
          </p:cNvSpPr>
          <p:nvPr>
            <p:ph type="body" sz="quarter" idx="18"/>
          </p:nvPr>
        </p:nvSpPr>
        <p:spPr>
          <a:xfrm>
            <a:off x="376239" y="1665289"/>
            <a:ext cx="8391524" cy="392112"/>
          </a:xfrm>
        </p:spPr>
        <p:txBody>
          <a:bodyPr/>
          <a:lstStyle/>
          <a:p>
            <a:pPr lvl="0"/>
            <a:r>
              <a:rPr lang="en-US" noProof="0" smtClean="0"/>
              <a:t>Click to edit Master text styles</a:t>
            </a:r>
          </a:p>
        </p:txBody>
      </p:sp>
      <p:sp>
        <p:nvSpPr>
          <p:cNvPr id="19" name="Text Placeholder 7"/>
          <p:cNvSpPr>
            <a:spLocks noGrp="1"/>
          </p:cNvSpPr>
          <p:nvPr>
            <p:ph type="body" sz="quarter" idx="23"/>
          </p:nvPr>
        </p:nvSpPr>
        <p:spPr>
          <a:xfrm>
            <a:off x="376238" y="6121013"/>
            <a:ext cx="8391525" cy="260737"/>
          </a:xfrm>
        </p:spPr>
        <p:txBody>
          <a:bodyPr>
            <a:noAutofit/>
          </a:bodyPr>
          <a:lstStyle>
            <a:lvl1pPr>
              <a:spcAft>
                <a:spcPts val="0"/>
              </a:spcAft>
              <a:defRPr sz="900"/>
            </a:lvl1pPr>
          </a:lstStyle>
          <a:p>
            <a:pPr lvl="0"/>
            <a:r>
              <a:rPr lang="en-US" noProof="0" smtClean="0"/>
              <a:t>Click to edit Master text styles</a:t>
            </a:r>
          </a:p>
        </p:txBody>
      </p:sp>
    </p:spTree>
    <p:extLst>
      <p:ext uri="{BB962C8B-B14F-4D97-AF65-F5344CB8AC3E}">
        <p14:creationId xmlns:p14="http://schemas.microsoft.com/office/powerpoint/2010/main" xmlns="" val="1829702940"/>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3 chart">
    <p:spTree>
      <p:nvGrpSpPr>
        <p:cNvPr id="1" name=""/>
        <p:cNvGrpSpPr/>
        <p:nvPr/>
      </p:nvGrpSpPr>
      <p:grpSpPr>
        <a:xfrm>
          <a:off x="0" y="0"/>
          <a:ext cx="0" cy="0"/>
          <a:chOff x="0" y="0"/>
          <a:chExt cx="0" cy="0"/>
        </a:xfrm>
      </p:grpSpPr>
      <p:sp>
        <p:nvSpPr>
          <p:cNvPr id="15" name="Text Placeholder 8"/>
          <p:cNvSpPr>
            <a:spLocks noGrp="1"/>
          </p:cNvSpPr>
          <p:nvPr>
            <p:ph type="body" sz="quarter" idx="13" hasCustomPrompt="1"/>
          </p:nvPr>
        </p:nvSpPr>
        <p:spPr>
          <a:xfrm>
            <a:off x="376238" y="651600"/>
            <a:ext cx="8391525"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16" name="Title Placeholder 1"/>
          <p:cNvSpPr>
            <a:spLocks noGrp="1"/>
          </p:cNvSpPr>
          <p:nvPr>
            <p:ph type="title" hasCustomPrompt="1"/>
          </p:nvPr>
        </p:nvSpPr>
        <p:spPr>
          <a:xfrm>
            <a:off x="376237" y="317499"/>
            <a:ext cx="8391525" cy="334101"/>
          </a:xfrm>
          <a:prstGeom prst="rect">
            <a:avLst/>
          </a:prstGeom>
        </p:spPr>
        <p:txBody>
          <a:bodyPr vert="horz" lIns="0" tIns="0" rIns="0" bIns="0" rtlCol="0" anchor="t" anchorCtr="0">
            <a:noAutofit/>
          </a:bodyPr>
          <a:lstStyle>
            <a:lvl1pPr>
              <a:defRPr/>
            </a:lvl1pPr>
          </a:lstStyle>
          <a:p>
            <a:r>
              <a:rPr lang="en-US" noProof="0" dirty="0"/>
              <a:t>Click to add title</a:t>
            </a:r>
          </a:p>
        </p:txBody>
      </p:sp>
      <p:sp>
        <p:nvSpPr>
          <p:cNvPr id="17" name="Chart Placeholder 3"/>
          <p:cNvSpPr>
            <a:spLocks noGrp="1"/>
          </p:cNvSpPr>
          <p:nvPr>
            <p:ph type="chart" sz="quarter" idx="15"/>
          </p:nvPr>
        </p:nvSpPr>
        <p:spPr>
          <a:xfrm>
            <a:off x="378000" y="2051999"/>
            <a:ext cx="2662162" cy="4069014"/>
          </a:xfrm>
          <a:prstGeom prst="rect">
            <a:avLst/>
          </a:prstGeom>
        </p:spPr>
        <p:txBody>
          <a:bodyPr/>
          <a:lstStyle/>
          <a:p>
            <a:r>
              <a:rPr lang="en-US" noProof="0" smtClean="0"/>
              <a:t>Click icon to add chart</a:t>
            </a:r>
            <a:endParaRPr lang="en-US" noProof="0" dirty="0"/>
          </a:p>
        </p:txBody>
      </p:sp>
      <p:sp>
        <p:nvSpPr>
          <p:cNvPr id="18" name="Text Placeholder 8"/>
          <p:cNvSpPr>
            <a:spLocks noGrp="1"/>
          </p:cNvSpPr>
          <p:nvPr>
            <p:ph type="body" sz="quarter" idx="18"/>
          </p:nvPr>
        </p:nvSpPr>
        <p:spPr>
          <a:xfrm>
            <a:off x="376237" y="1665289"/>
            <a:ext cx="2671763" cy="392112"/>
          </a:xfrm>
        </p:spPr>
        <p:txBody>
          <a:bodyPr/>
          <a:lstStyle/>
          <a:p>
            <a:pPr lvl="0"/>
            <a:r>
              <a:rPr lang="en-US" noProof="0" smtClean="0"/>
              <a:t>Click to edit Master text styles</a:t>
            </a:r>
          </a:p>
        </p:txBody>
      </p:sp>
      <p:sp>
        <p:nvSpPr>
          <p:cNvPr id="7" name="Chart Placeholder 3"/>
          <p:cNvSpPr>
            <a:spLocks noGrp="1"/>
          </p:cNvSpPr>
          <p:nvPr>
            <p:ph type="chart" sz="quarter" idx="19"/>
          </p:nvPr>
        </p:nvSpPr>
        <p:spPr>
          <a:xfrm>
            <a:off x="3227388" y="2051999"/>
            <a:ext cx="2671212" cy="4069014"/>
          </a:xfrm>
          <a:prstGeom prst="rect">
            <a:avLst/>
          </a:prstGeom>
        </p:spPr>
        <p:txBody>
          <a:bodyPr/>
          <a:lstStyle/>
          <a:p>
            <a:r>
              <a:rPr lang="en-US" noProof="0" smtClean="0"/>
              <a:t>Click icon to add chart</a:t>
            </a:r>
            <a:endParaRPr lang="en-US" noProof="0" dirty="0"/>
          </a:p>
        </p:txBody>
      </p:sp>
      <p:sp>
        <p:nvSpPr>
          <p:cNvPr id="8" name="Text Placeholder 8"/>
          <p:cNvSpPr>
            <a:spLocks noGrp="1"/>
          </p:cNvSpPr>
          <p:nvPr>
            <p:ph type="body" sz="quarter" idx="20"/>
          </p:nvPr>
        </p:nvSpPr>
        <p:spPr>
          <a:xfrm>
            <a:off x="3227388" y="1665289"/>
            <a:ext cx="2671211" cy="392112"/>
          </a:xfrm>
        </p:spPr>
        <p:txBody>
          <a:bodyPr/>
          <a:lstStyle/>
          <a:p>
            <a:pPr lvl="0"/>
            <a:r>
              <a:rPr lang="en-US" noProof="0" smtClean="0"/>
              <a:t>Click to edit Master text styles</a:t>
            </a:r>
          </a:p>
        </p:txBody>
      </p:sp>
      <p:sp>
        <p:nvSpPr>
          <p:cNvPr id="9" name="Chart Placeholder 3"/>
          <p:cNvSpPr>
            <a:spLocks noGrp="1"/>
          </p:cNvSpPr>
          <p:nvPr>
            <p:ph type="chart" sz="quarter" idx="21"/>
          </p:nvPr>
        </p:nvSpPr>
        <p:spPr>
          <a:xfrm>
            <a:off x="6094797" y="2051999"/>
            <a:ext cx="2672965" cy="4069014"/>
          </a:xfrm>
          <a:prstGeom prst="rect">
            <a:avLst/>
          </a:prstGeom>
        </p:spPr>
        <p:txBody>
          <a:bodyPr/>
          <a:lstStyle/>
          <a:p>
            <a:r>
              <a:rPr lang="en-US" noProof="0" smtClean="0"/>
              <a:t>Click icon to add chart</a:t>
            </a:r>
            <a:endParaRPr lang="en-US" noProof="0" dirty="0"/>
          </a:p>
        </p:txBody>
      </p:sp>
      <p:sp>
        <p:nvSpPr>
          <p:cNvPr id="10" name="Text Placeholder 8"/>
          <p:cNvSpPr>
            <a:spLocks noGrp="1"/>
          </p:cNvSpPr>
          <p:nvPr>
            <p:ph type="body" sz="quarter" idx="22"/>
          </p:nvPr>
        </p:nvSpPr>
        <p:spPr>
          <a:xfrm>
            <a:off x="6094797" y="1659145"/>
            <a:ext cx="2672966" cy="398256"/>
          </a:xfrm>
        </p:spPr>
        <p:txBody>
          <a:bodyPr/>
          <a:lstStyle/>
          <a:p>
            <a:pPr lvl="0"/>
            <a:r>
              <a:rPr lang="en-US" noProof="0" smtClean="0"/>
              <a:t>Click to edit Master text styles</a:t>
            </a:r>
          </a:p>
        </p:txBody>
      </p:sp>
      <p:sp>
        <p:nvSpPr>
          <p:cNvPr id="12" name="Text Placeholder 7"/>
          <p:cNvSpPr>
            <a:spLocks noGrp="1"/>
          </p:cNvSpPr>
          <p:nvPr>
            <p:ph type="body" sz="quarter" idx="23"/>
          </p:nvPr>
        </p:nvSpPr>
        <p:spPr>
          <a:xfrm>
            <a:off x="376237" y="6121013"/>
            <a:ext cx="8374064" cy="260737"/>
          </a:xfrm>
        </p:spPr>
        <p:txBody>
          <a:bodyPr>
            <a:noAutofit/>
          </a:bodyPr>
          <a:lstStyle>
            <a:lvl1pPr>
              <a:spcAft>
                <a:spcPts val="0"/>
              </a:spcAft>
              <a:defRPr sz="900"/>
            </a:lvl1pPr>
          </a:lstStyle>
          <a:p>
            <a:pPr lvl="0"/>
            <a:r>
              <a:rPr lang="en-US" noProof="0" smtClean="0"/>
              <a:t>Click to edit Master text styles</a:t>
            </a:r>
          </a:p>
        </p:txBody>
      </p:sp>
    </p:spTree>
    <p:extLst>
      <p:ext uri="{BB962C8B-B14F-4D97-AF65-F5344CB8AC3E}">
        <p14:creationId xmlns:p14="http://schemas.microsoft.com/office/powerpoint/2010/main" xmlns="" val="2215081642"/>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 columns of text">
    <p:spTree>
      <p:nvGrpSpPr>
        <p:cNvPr id="1" name=""/>
        <p:cNvGrpSpPr/>
        <p:nvPr/>
      </p:nvGrpSpPr>
      <p:grpSpPr>
        <a:xfrm>
          <a:off x="0" y="0"/>
          <a:ext cx="0" cy="0"/>
          <a:chOff x="0" y="0"/>
          <a:chExt cx="0" cy="0"/>
        </a:xfrm>
      </p:grpSpPr>
      <p:sp>
        <p:nvSpPr>
          <p:cNvPr id="14" name="Title Placeholder 1"/>
          <p:cNvSpPr>
            <a:spLocks noGrp="1"/>
          </p:cNvSpPr>
          <p:nvPr>
            <p:ph type="title" hasCustomPrompt="1"/>
          </p:nvPr>
        </p:nvSpPr>
        <p:spPr>
          <a:xfrm>
            <a:off x="376238" y="317499"/>
            <a:ext cx="8402002" cy="334101"/>
          </a:xfrm>
          <a:prstGeom prst="rect">
            <a:avLst/>
          </a:prstGeom>
        </p:spPr>
        <p:txBody>
          <a:bodyPr vert="horz" lIns="0" tIns="0" rIns="0" bIns="0" rtlCol="0" anchor="t" anchorCtr="0">
            <a:noAutofit/>
          </a:bodyPr>
          <a:lstStyle>
            <a:lvl1pPr>
              <a:defRPr/>
            </a:lvl1pPr>
          </a:lstStyle>
          <a:p>
            <a:r>
              <a:rPr lang="en-US" noProof="0" dirty="0"/>
              <a:t>Click to add title</a:t>
            </a:r>
          </a:p>
        </p:txBody>
      </p:sp>
      <p:sp>
        <p:nvSpPr>
          <p:cNvPr id="9" name="Text Placeholder 8"/>
          <p:cNvSpPr>
            <a:spLocks noGrp="1"/>
          </p:cNvSpPr>
          <p:nvPr>
            <p:ph type="body" sz="quarter" idx="13" hasCustomPrompt="1"/>
          </p:nvPr>
        </p:nvSpPr>
        <p:spPr>
          <a:xfrm>
            <a:off x="376238" y="651600"/>
            <a:ext cx="8402002"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13" name="Content Placeholder 3"/>
          <p:cNvSpPr>
            <a:spLocks noGrp="1"/>
          </p:cNvSpPr>
          <p:nvPr>
            <p:ph sz="quarter" idx="10"/>
          </p:nvPr>
        </p:nvSpPr>
        <p:spPr>
          <a:xfrm>
            <a:off x="376238" y="1665288"/>
            <a:ext cx="3979184" cy="4716461"/>
          </a:xfrm>
          <a:prstGeom prst="rect">
            <a:avLst/>
          </a:prstGeom>
        </p:spPr>
        <p:txBody>
          <a:bodyPr/>
          <a:lstStyle>
            <a:lvl1pPr>
              <a:tabLst>
                <a:tab pos="5029200" algn="r"/>
              </a:tabLst>
              <a:defRPr/>
            </a:lvl1pPr>
            <a:lvl2pPr>
              <a:tabLst>
                <a:tab pos="5029200" algn="r"/>
              </a:tabLst>
              <a:defRPr/>
            </a:lvl2pPr>
            <a:lvl3pPr>
              <a:tabLst>
                <a:tab pos="5029200" algn="r"/>
              </a:tabLst>
              <a:defRPr/>
            </a:lvl3pPr>
            <a:lvl4pPr>
              <a:tabLst>
                <a:tab pos="5029200" algn="r"/>
              </a:tabLst>
              <a:defRPr/>
            </a:lvl4pPr>
            <a:lvl5pPr>
              <a:tabLst>
                <a:tab pos="5029200" algn="r"/>
              </a:tabLst>
              <a:defRPr baseline="0"/>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15" name="Content Placeholder 3"/>
          <p:cNvSpPr>
            <a:spLocks noGrp="1"/>
          </p:cNvSpPr>
          <p:nvPr>
            <p:ph sz="quarter" idx="20"/>
          </p:nvPr>
        </p:nvSpPr>
        <p:spPr>
          <a:xfrm>
            <a:off x="4786154" y="1665288"/>
            <a:ext cx="3992086" cy="4716461"/>
          </a:xfrm>
          <a:prstGeom prst="rect">
            <a:avLst/>
          </a:prstGeom>
        </p:spPr>
        <p:txBody>
          <a:bodyPr/>
          <a:lstStyle>
            <a:lvl1pPr>
              <a:tabLst>
                <a:tab pos="5029200" algn="r"/>
              </a:tabLst>
              <a:defRPr/>
            </a:lvl1pPr>
            <a:lvl2pPr>
              <a:tabLst>
                <a:tab pos="5029200" algn="r"/>
              </a:tabLst>
              <a:defRPr/>
            </a:lvl2pPr>
            <a:lvl3pPr>
              <a:tabLst>
                <a:tab pos="5029200" algn="r"/>
              </a:tabLst>
              <a:defRPr/>
            </a:lvl3pPr>
            <a:lvl4pPr>
              <a:tabLst>
                <a:tab pos="5029200" algn="r"/>
              </a:tabLst>
              <a:defRPr/>
            </a:lvl4pPr>
            <a:lvl5pPr>
              <a:tabLst>
                <a:tab pos="5029200" algn="r"/>
              </a:tabLst>
              <a:defRPr baseline="0"/>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Tree>
    <p:extLst>
      <p:ext uri="{BB962C8B-B14F-4D97-AF65-F5344CB8AC3E}">
        <p14:creationId xmlns:p14="http://schemas.microsoft.com/office/powerpoint/2010/main" xmlns="" val="1842891208"/>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 columns - large">
    <p:spTree>
      <p:nvGrpSpPr>
        <p:cNvPr id="1" name=""/>
        <p:cNvGrpSpPr/>
        <p:nvPr/>
      </p:nvGrpSpPr>
      <p:grpSpPr>
        <a:xfrm>
          <a:off x="0" y="0"/>
          <a:ext cx="0" cy="0"/>
          <a:chOff x="0" y="0"/>
          <a:chExt cx="0" cy="0"/>
        </a:xfrm>
      </p:grpSpPr>
      <p:sp>
        <p:nvSpPr>
          <p:cNvPr id="7" name="Text Placeholder 8"/>
          <p:cNvSpPr>
            <a:spLocks noGrp="1"/>
          </p:cNvSpPr>
          <p:nvPr>
            <p:ph type="body" sz="quarter" idx="13" hasCustomPrompt="1"/>
          </p:nvPr>
        </p:nvSpPr>
        <p:spPr>
          <a:xfrm>
            <a:off x="376237" y="651600"/>
            <a:ext cx="8391525"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8" name="Title Placeholder 1"/>
          <p:cNvSpPr>
            <a:spLocks noGrp="1"/>
          </p:cNvSpPr>
          <p:nvPr>
            <p:ph type="title" hasCustomPrompt="1"/>
          </p:nvPr>
        </p:nvSpPr>
        <p:spPr>
          <a:xfrm>
            <a:off x="376237" y="317500"/>
            <a:ext cx="8391525" cy="334100"/>
          </a:xfrm>
          <a:prstGeom prst="rect">
            <a:avLst/>
          </a:prstGeom>
        </p:spPr>
        <p:txBody>
          <a:bodyPr vert="horz" lIns="0" tIns="0" rIns="0" bIns="0" rtlCol="0" anchor="t" anchorCtr="0">
            <a:noAutofit/>
          </a:bodyPr>
          <a:lstStyle>
            <a:lvl1pPr>
              <a:defRPr/>
            </a:lvl1pPr>
          </a:lstStyle>
          <a:p>
            <a:r>
              <a:rPr lang="en-US" noProof="0" dirty="0"/>
              <a:t>Click to add title</a:t>
            </a:r>
          </a:p>
        </p:txBody>
      </p:sp>
      <p:sp>
        <p:nvSpPr>
          <p:cNvPr id="11" name="Content Placeholder 3"/>
          <p:cNvSpPr>
            <a:spLocks noGrp="1"/>
          </p:cNvSpPr>
          <p:nvPr>
            <p:ph sz="quarter" idx="10"/>
          </p:nvPr>
        </p:nvSpPr>
        <p:spPr>
          <a:xfrm>
            <a:off x="376237" y="1665288"/>
            <a:ext cx="3979185" cy="4716461"/>
          </a:xfrm>
          <a:prstGeom prst="rect">
            <a:avLst/>
          </a:prstGeom>
        </p:spPr>
        <p:txBody>
          <a:bodyPr>
            <a:noAutofit/>
          </a:bodyPr>
          <a:lstStyle>
            <a:lvl1pPr>
              <a:tabLst>
                <a:tab pos="5029200" algn="r"/>
              </a:tabLst>
              <a:defRPr sz="1600"/>
            </a:lvl1pPr>
            <a:lvl2pPr>
              <a:tabLst>
                <a:tab pos="5029200" algn="r"/>
              </a:tabLst>
              <a:defRPr sz="1600"/>
            </a:lvl2pPr>
            <a:lvl3pPr>
              <a:tabLst>
                <a:tab pos="5029200" algn="r"/>
              </a:tabLst>
              <a:defRPr sz="1600"/>
            </a:lvl3pPr>
            <a:lvl4pPr>
              <a:tabLst>
                <a:tab pos="5029200" algn="r"/>
              </a:tabLst>
              <a:defRPr sz="1600"/>
            </a:lvl4pPr>
            <a:lvl5pPr>
              <a:tabLst>
                <a:tab pos="5029200" algn="r"/>
              </a:tabLst>
              <a:defRPr baseline="0"/>
            </a:lvl5pPr>
            <a:lvl6pPr>
              <a:defRPr sz="1600"/>
            </a:lvl6pPr>
            <a:lvl7pPr>
              <a:defRPr sz="1600"/>
            </a:lvl7pPr>
            <a:lvl8pPr>
              <a:defRPr sz="1600"/>
            </a:lvl8pPr>
            <a:lvl9pPr>
              <a:defRPr sz="16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13" name="Content Placeholder 3"/>
          <p:cNvSpPr>
            <a:spLocks noGrp="1"/>
          </p:cNvSpPr>
          <p:nvPr>
            <p:ph sz="quarter" idx="20"/>
          </p:nvPr>
        </p:nvSpPr>
        <p:spPr>
          <a:xfrm>
            <a:off x="4787999" y="1665288"/>
            <a:ext cx="3979763" cy="4716461"/>
          </a:xfrm>
          <a:prstGeom prst="rect">
            <a:avLst/>
          </a:prstGeom>
        </p:spPr>
        <p:txBody>
          <a:bodyPr>
            <a:noAutofit/>
          </a:bodyPr>
          <a:lstStyle>
            <a:lvl1pPr>
              <a:tabLst>
                <a:tab pos="5029200" algn="r"/>
              </a:tabLst>
              <a:defRPr sz="1600"/>
            </a:lvl1pPr>
            <a:lvl2pPr>
              <a:tabLst>
                <a:tab pos="5029200" algn="r"/>
              </a:tabLst>
              <a:defRPr sz="1600"/>
            </a:lvl2pPr>
            <a:lvl3pPr>
              <a:tabLst>
                <a:tab pos="5029200" algn="r"/>
              </a:tabLst>
              <a:defRPr sz="1600"/>
            </a:lvl3pPr>
            <a:lvl4pPr>
              <a:tabLst>
                <a:tab pos="5029200" algn="r"/>
              </a:tabLst>
              <a:defRPr sz="1600"/>
            </a:lvl4pPr>
            <a:lvl5pPr>
              <a:tabLst>
                <a:tab pos="5029200" algn="r"/>
              </a:tabLst>
              <a:defRPr baseline="0"/>
            </a:lvl5pPr>
            <a:lvl6pPr>
              <a:defRPr sz="1600"/>
            </a:lvl6pPr>
            <a:lvl7pPr>
              <a:defRPr sz="1600"/>
            </a:lvl7pPr>
            <a:lvl8pPr>
              <a:defRPr sz="1600"/>
            </a:lvl8pPr>
            <a:lvl9pPr>
              <a:defRPr sz="16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Tree>
    <p:extLst>
      <p:ext uri="{BB962C8B-B14F-4D97-AF65-F5344CB8AC3E}">
        <p14:creationId xmlns:p14="http://schemas.microsoft.com/office/powerpoint/2010/main" xmlns="" val="1031036312"/>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ext and chart">
    <p:spTree>
      <p:nvGrpSpPr>
        <p:cNvPr id="1" name=""/>
        <p:cNvGrpSpPr/>
        <p:nvPr/>
      </p:nvGrpSpPr>
      <p:grpSpPr>
        <a:xfrm>
          <a:off x="0" y="0"/>
          <a:ext cx="0" cy="0"/>
          <a:chOff x="0" y="0"/>
          <a:chExt cx="0" cy="0"/>
        </a:xfrm>
      </p:grpSpPr>
      <p:sp>
        <p:nvSpPr>
          <p:cNvPr id="10" name="Content Placeholder 3"/>
          <p:cNvSpPr>
            <a:spLocks noGrp="1"/>
          </p:cNvSpPr>
          <p:nvPr>
            <p:ph sz="quarter" idx="10"/>
          </p:nvPr>
        </p:nvSpPr>
        <p:spPr>
          <a:xfrm>
            <a:off x="376239" y="1665288"/>
            <a:ext cx="4016374" cy="4455725"/>
          </a:xfrm>
          <a:prstGeom prst="rect">
            <a:avLst/>
          </a:prstGeom>
        </p:spPr>
        <p:txBody>
          <a:bodyPr/>
          <a:lstStyle>
            <a:lvl1pPr>
              <a:tabLst>
                <a:tab pos="5029200" algn="r"/>
              </a:tabLst>
              <a:defRPr/>
            </a:lvl1pPr>
            <a:lvl2pPr>
              <a:tabLst>
                <a:tab pos="5029200" algn="r"/>
              </a:tabLst>
              <a:defRPr/>
            </a:lvl2pPr>
            <a:lvl3pPr>
              <a:tabLst>
                <a:tab pos="5029200" algn="r"/>
              </a:tabLst>
              <a:defRPr/>
            </a:lvl3pPr>
            <a:lvl4pPr>
              <a:tabLst>
                <a:tab pos="5029200" algn="r"/>
              </a:tabLst>
              <a:defRPr/>
            </a:lvl4pPr>
            <a:lvl5pPr>
              <a:tabLst>
                <a:tab pos="5029200" algn="r"/>
              </a:tabLst>
              <a:defRPr baseline="0"/>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3" name="Chart Placeholder 2"/>
          <p:cNvSpPr>
            <a:spLocks noGrp="1"/>
          </p:cNvSpPr>
          <p:nvPr>
            <p:ph type="chart" sz="quarter" idx="21"/>
          </p:nvPr>
        </p:nvSpPr>
        <p:spPr>
          <a:xfrm>
            <a:off x="4755917" y="2125013"/>
            <a:ext cx="4011846" cy="3996000"/>
          </a:xfrm>
        </p:spPr>
        <p:txBody>
          <a:bodyPr/>
          <a:lstStyle/>
          <a:p>
            <a:r>
              <a:rPr lang="en-US" noProof="0" smtClean="0"/>
              <a:t>Click icon to add chart</a:t>
            </a:r>
            <a:endParaRPr lang="en-US" noProof="0" dirty="0"/>
          </a:p>
        </p:txBody>
      </p:sp>
      <p:sp>
        <p:nvSpPr>
          <p:cNvPr id="6" name="Text Placeholder 5"/>
          <p:cNvSpPr>
            <a:spLocks noGrp="1"/>
          </p:cNvSpPr>
          <p:nvPr>
            <p:ph type="body" sz="quarter" idx="22"/>
          </p:nvPr>
        </p:nvSpPr>
        <p:spPr>
          <a:xfrm>
            <a:off x="4755917" y="1665288"/>
            <a:ext cx="4011846" cy="420687"/>
          </a:xfrm>
        </p:spPr>
        <p:txBody>
          <a:bodyPr/>
          <a:lstStyle/>
          <a:p>
            <a:pPr lvl="0"/>
            <a:r>
              <a:rPr lang="en-US" noProof="0" smtClean="0"/>
              <a:t>Click to edit Master text styles</a:t>
            </a:r>
          </a:p>
        </p:txBody>
      </p:sp>
      <p:sp>
        <p:nvSpPr>
          <p:cNvPr id="11" name="Text Placeholder 8"/>
          <p:cNvSpPr>
            <a:spLocks noGrp="1"/>
          </p:cNvSpPr>
          <p:nvPr>
            <p:ph type="body" sz="quarter" idx="13" hasCustomPrompt="1"/>
          </p:nvPr>
        </p:nvSpPr>
        <p:spPr>
          <a:xfrm>
            <a:off x="376237" y="651600"/>
            <a:ext cx="8391525"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13" name="Title Placeholder 1"/>
          <p:cNvSpPr>
            <a:spLocks noGrp="1"/>
          </p:cNvSpPr>
          <p:nvPr>
            <p:ph type="title" hasCustomPrompt="1"/>
          </p:nvPr>
        </p:nvSpPr>
        <p:spPr>
          <a:xfrm>
            <a:off x="376237" y="317499"/>
            <a:ext cx="8391525" cy="334101"/>
          </a:xfrm>
          <a:prstGeom prst="rect">
            <a:avLst/>
          </a:prstGeom>
        </p:spPr>
        <p:txBody>
          <a:bodyPr vert="horz" lIns="0" tIns="0" rIns="0" bIns="0" rtlCol="0" anchor="t" anchorCtr="0">
            <a:noAutofit/>
          </a:bodyPr>
          <a:lstStyle>
            <a:lvl1pPr>
              <a:defRPr/>
            </a:lvl1pPr>
          </a:lstStyle>
          <a:p>
            <a:r>
              <a:rPr lang="en-US" noProof="0" dirty="0"/>
              <a:t>Click to add title</a:t>
            </a:r>
          </a:p>
        </p:txBody>
      </p:sp>
      <p:sp>
        <p:nvSpPr>
          <p:cNvPr id="15" name="Text Placeholder 7"/>
          <p:cNvSpPr>
            <a:spLocks noGrp="1"/>
          </p:cNvSpPr>
          <p:nvPr>
            <p:ph type="body" sz="quarter" idx="23"/>
          </p:nvPr>
        </p:nvSpPr>
        <p:spPr>
          <a:xfrm>
            <a:off x="376237" y="6121013"/>
            <a:ext cx="8391525" cy="260737"/>
          </a:xfrm>
        </p:spPr>
        <p:txBody>
          <a:bodyPr>
            <a:normAutofit/>
          </a:bodyPr>
          <a:lstStyle>
            <a:lvl1pPr>
              <a:spcAft>
                <a:spcPts val="0"/>
              </a:spcAft>
              <a:defRPr sz="900"/>
            </a:lvl1pPr>
          </a:lstStyle>
          <a:p>
            <a:pPr lvl="0"/>
            <a:r>
              <a:rPr lang="en-US" noProof="0" smtClean="0"/>
              <a:t>Click to edit Master text styles</a:t>
            </a:r>
          </a:p>
        </p:txBody>
      </p:sp>
    </p:spTree>
    <p:extLst>
      <p:ext uri="{BB962C8B-B14F-4D97-AF65-F5344CB8AC3E}">
        <p14:creationId xmlns:p14="http://schemas.microsoft.com/office/powerpoint/2010/main" xmlns="" val="2179466235"/>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 chart">
    <p:spTree>
      <p:nvGrpSpPr>
        <p:cNvPr id="1" name=""/>
        <p:cNvGrpSpPr/>
        <p:nvPr/>
      </p:nvGrpSpPr>
      <p:grpSpPr>
        <a:xfrm>
          <a:off x="0" y="0"/>
          <a:ext cx="0" cy="0"/>
          <a:chOff x="0" y="0"/>
          <a:chExt cx="0" cy="0"/>
        </a:xfrm>
      </p:grpSpPr>
      <p:sp>
        <p:nvSpPr>
          <p:cNvPr id="3" name="Chart Placeholder 2"/>
          <p:cNvSpPr>
            <a:spLocks noGrp="1"/>
          </p:cNvSpPr>
          <p:nvPr>
            <p:ph type="chart" sz="quarter" idx="21"/>
          </p:nvPr>
        </p:nvSpPr>
        <p:spPr>
          <a:xfrm>
            <a:off x="4755915" y="2125013"/>
            <a:ext cx="4011847" cy="3996000"/>
          </a:xfrm>
        </p:spPr>
        <p:txBody>
          <a:bodyPr/>
          <a:lstStyle/>
          <a:p>
            <a:r>
              <a:rPr lang="en-US" noProof="0" smtClean="0"/>
              <a:t>Click icon to add chart</a:t>
            </a:r>
            <a:endParaRPr lang="en-US" noProof="0" dirty="0"/>
          </a:p>
        </p:txBody>
      </p:sp>
      <p:sp>
        <p:nvSpPr>
          <p:cNvPr id="6" name="Text Placeholder 5"/>
          <p:cNvSpPr>
            <a:spLocks noGrp="1"/>
          </p:cNvSpPr>
          <p:nvPr>
            <p:ph type="body" sz="quarter" idx="22"/>
          </p:nvPr>
        </p:nvSpPr>
        <p:spPr>
          <a:xfrm>
            <a:off x="4755916" y="1665288"/>
            <a:ext cx="4011847" cy="420687"/>
          </a:xfrm>
        </p:spPr>
        <p:txBody>
          <a:bodyPr/>
          <a:lstStyle/>
          <a:p>
            <a:pPr lvl="0"/>
            <a:r>
              <a:rPr lang="en-US" noProof="0" smtClean="0"/>
              <a:t>Click to edit Master text styles</a:t>
            </a:r>
          </a:p>
        </p:txBody>
      </p:sp>
      <p:sp>
        <p:nvSpPr>
          <p:cNvPr id="11" name="Text Placeholder 8"/>
          <p:cNvSpPr>
            <a:spLocks noGrp="1"/>
          </p:cNvSpPr>
          <p:nvPr>
            <p:ph type="body" sz="quarter" idx="13" hasCustomPrompt="1"/>
          </p:nvPr>
        </p:nvSpPr>
        <p:spPr>
          <a:xfrm>
            <a:off x="376237" y="651600"/>
            <a:ext cx="8391525"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13" name="Title Placeholder 1"/>
          <p:cNvSpPr>
            <a:spLocks noGrp="1"/>
          </p:cNvSpPr>
          <p:nvPr>
            <p:ph type="title" hasCustomPrompt="1"/>
          </p:nvPr>
        </p:nvSpPr>
        <p:spPr>
          <a:xfrm>
            <a:off x="376237" y="317499"/>
            <a:ext cx="8391525" cy="334101"/>
          </a:xfrm>
          <a:prstGeom prst="rect">
            <a:avLst/>
          </a:prstGeom>
        </p:spPr>
        <p:txBody>
          <a:bodyPr vert="horz" lIns="0" tIns="0" rIns="0" bIns="0" rtlCol="0" anchor="t" anchorCtr="0">
            <a:noAutofit/>
          </a:bodyPr>
          <a:lstStyle>
            <a:lvl1pPr>
              <a:defRPr/>
            </a:lvl1pPr>
          </a:lstStyle>
          <a:p>
            <a:r>
              <a:rPr lang="en-US" noProof="0" dirty="0"/>
              <a:t>Click to add title</a:t>
            </a:r>
          </a:p>
        </p:txBody>
      </p:sp>
      <p:sp>
        <p:nvSpPr>
          <p:cNvPr id="15" name="Text Placeholder 7"/>
          <p:cNvSpPr>
            <a:spLocks noGrp="1"/>
          </p:cNvSpPr>
          <p:nvPr>
            <p:ph type="body" sz="quarter" idx="23"/>
          </p:nvPr>
        </p:nvSpPr>
        <p:spPr>
          <a:xfrm>
            <a:off x="376237" y="6121013"/>
            <a:ext cx="8374064" cy="260737"/>
          </a:xfrm>
        </p:spPr>
        <p:txBody>
          <a:bodyPr>
            <a:normAutofit/>
          </a:bodyPr>
          <a:lstStyle>
            <a:lvl1pPr>
              <a:spcAft>
                <a:spcPts val="0"/>
              </a:spcAft>
              <a:defRPr sz="900"/>
            </a:lvl1pPr>
          </a:lstStyle>
          <a:p>
            <a:pPr lvl="0"/>
            <a:r>
              <a:rPr lang="en-US" noProof="0" smtClean="0"/>
              <a:t>Click to edit Master text styles</a:t>
            </a:r>
          </a:p>
        </p:txBody>
      </p:sp>
      <p:sp>
        <p:nvSpPr>
          <p:cNvPr id="9" name="Chart Placeholder 2"/>
          <p:cNvSpPr>
            <a:spLocks noGrp="1"/>
          </p:cNvSpPr>
          <p:nvPr>
            <p:ph type="chart" sz="quarter" idx="24"/>
          </p:nvPr>
        </p:nvSpPr>
        <p:spPr>
          <a:xfrm>
            <a:off x="376238" y="2125013"/>
            <a:ext cx="4004297" cy="3996000"/>
          </a:xfrm>
        </p:spPr>
        <p:txBody>
          <a:bodyPr/>
          <a:lstStyle/>
          <a:p>
            <a:r>
              <a:rPr lang="en-US" noProof="0" smtClean="0"/>
              <a:t>Click icon to add chart</a:t>
            </a:r>
            <a:endParaRPr lang="en-US" noProof="0" dirty="0"/>
          </a:p>
        </p:txBody>
      </p:sp>
      <p:sp>
        <p:nvSpPr>
          <p:cNvPr id="12" name="Text Placeholder 5"/>
          <p:cNvSpPr>
            <a:spLocks noGrp="1"/>
          </p:cNvSpPr>
          <p:nvPr>
            <p:ph type="body" sz="quarter" idx="25"/>
          </p:nvPr>
        </p:nvSpPr>
        <p:spPr>
          <a:xfrm>
            <a:off x="376237" y="1665288"/>
            <a:ext cx="4004298" cy="420687"/>
          </a:xfrm>
        </p:spPr>
        <p:txBody>
          <a:bodyPr/>
          <a:lstStyle/>
          <a:p>
            <a:pPr lvl="0"/>
            <a:r>
              <a:rPr lang="en-US" noProof="0" smtClean="0"/>
              <a:t>Click to edit Master text styles</a:t>
            </a:r>
          </a:p>
        </p:txBody>
      </p:sp>
    </p:spTree>
    <p:extLst>
      <p:ext uri="{BB962C8B-B14F-4D97-AF65-F5344CB8AC3E}">
        <p14:creationId xmlns:p14="http://schemas.microsoft.com/office/powerpoint/2010/main" xmlns="" val="1200285679"/>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 column content">
    <p:spTree>
      <p:nvGrpSpPr>
        <p:cNvPr id="1" name=""/>
        <p:cNvGrpSpPr/>
        <p:nvPr/>
      </p:nvGrpSpPr>
      <p:grpSpPr>
        <a:xfrm>
          <a:off x="0" y="0"/>
          <a:ext cx="0" cy="0"/>
          <a:chOff x="0" y="0"/>
          <a:chExt cx="0" cy="0"/>
        </a:xfrm>
      </p:grpSpPr>
      <p:sp>
        <p:nvSpPr>
          <p:cNvPr id="7" name="Title Placeholder 1"/>
          <p:cNvSpPr>
            <a:spLocks noGrp="1"/>
          </p:cNvSpPr>
          <p:nvPr>
            <p:ph type="title" hasCustomPrompt="1"/>
          </p:nvPr>
        </p:nvSpPr>
        <p:spPr>
          <a:xfrm>
            <a:off x="376239" y="317499"/>
            <a:ext cx="8391524" cy="334101"/>
          </a:xfrm>
          <a:prstGeom prst="rect">
            <a:avLst/>
          </a:prstGeom>
        </p:spPr>
        <p:txBody>
          <a:bodyPr vert="horz" lIns="0" tIns="0" rIns="0" bIns="0" rtlCol="0" anchor="t" anchorCtr="0">
            <a:noAutofit/>
          </a:bodyPr>
          <a:lstStyle>
            <a:lvl1pPr>
              <a:defRPr/>
            </a:lvl1pPr>
          </a:lstStyle>
          <a:p>
            <a:r>
              <a:rPr lang="en-US" noProof="0" dirty="0"/>
              <a:t>Click to add title</a:t>
            </a:r>
          </a:p>
        </p:txBody>
      </p:sp>
      <p:sp>
        <p:nvSpPr>
          <p:cNvPr id="6" name="Content Placeholder 3"/>
          <p:cNvSpPr>
            <a:spLocks noGrp="1"/>
          </p:cNvSpPr>
          <p:nvPr>
            <p:ph sz="quarter" idx="10"/>
          </p:nvPr>
        </p:nvSpPr>
        <p:spPr>
          <a:xfrm>
            <a:off x="376237" y="1665288"/>
            <a:ext cx="3323893" cy="4716463"/>
          </a:xfrm>
          <a:prstGeom prst="rect">
            <a:avLst/>
          </a:prstGeom>
        </p:spPr>
        <p:txBody>
          <a:bodyPr/>
          <a:lstStyle>
            <a:lvl1pPr>
              <a:tabLst>
                <a:tab pos="5029200" algn="r"/>
              </a:tabLst>
              <a:defRPr/>
            </a:lvl1pPr>
            <a:lvl2pPr>
              <a:tabLst>
                <a:tab pos="5029200" algn="r"/>
              </a:tabLst>
              <a:defRPr/>
            </a:lvl2pPr>
            <a:lvl3pPr>
              <a:tabLst>
                <a:tab pos="5029200" algn="r"/>
              </a:tabLst>
              <a:defRPr/>
            </a:lvl3pPr>
            <a:lvl4pPr>
              <a:tabLst>
                <a:tab pos="5029200" algn="r"/>
              </a:tabLst>
              <a:defRPr/>
            </a:lvl4pPr>
            <a:lvl5pPr>
              <a:tabLst>
                <a:tab pos="5029200" algn="r"/>
              </a:tabLst>
              <a:defRPr baseline="0"/>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8" name="Content Placeholder 3"/>
          <p:cNvSpPr>
            <a:spLocks noGrp="1"/>
          </p:cNvSpPr>
          <p:nvPr>
            <p:ph sz="quarter" idx="16"/>
          </p:nvPr>
        </p:nvSpPr>
        <p:spPr>
          <a:xfrm>
            <a:off x="4087762" y="1700213"/>
            <a:ext cx="4680000" cy="4681537"/>
          </a:xfrm>
          <a:prstGeom prst="rect">
            <a:avLst/>
          </a:prstGeom>
        </p:spPr>
        <p:txBody>
          <a:bodyPr/>
          <a:lstStyle>
            <a:lvl1pPr>
              <a:tabLst>
                <a:tab pos="5029200" algn="r"/>
              </a:tabLst>
              <a:defRPr/>
            </a:lvl1pPr>
            <a:lvl2pPr>
              <a:tabLst>
                <a:tab pos="5029200" algn="r"/>
              </a:tabLst>
              <a:defRPr/>
            </a:lvl2pPr>
            <a:lvl3pPr>
              <a:tabLst>
                <a:tab pos="5029200" algn="r"/>
              </a:tabLst>
              <a:defRPr/>
            </a:lvl3pPr>
            <a:lvl4pPr>
              <a:tabLst>
                <a:tab pos="5029200" algn="r"/>
              </a:tabLst>
              <a:defRPr/>
            </a:lvl4pPr>
            <a:lvl5pPr>
              <a:tabLst>
                <a:tab pos="5029200" algn="r"/>
              </a:tabLst>
              <a:defRPr baseline="0"/>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9" name="Text Placeholder 8"/>
          <p:cNvSpPr>
            <a:spLocks noGrp="1"/>
          </p:cNvSpPr>
          <p:nvPr>
            <p:ph type="body" sz="quarter" idx="13" hasCustomPrompt="1"/>
          </p:nvPr>
        </p:nvSpPr>
        <p:spPr>
          <a:xfrm>
            <a:off x="376237" y="651600"/>
            <a:ext cx="8391525"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Tree>
    <p:extLst>
      <p:ext uri="{BB962C8B-B14F-4D97-AF65-F5344CB8AC3E}">
        <p14:creationId xmlns:p14="http://schemas.microsoft.com/office/powerpoint/2010/main" xmlns="" val="1890274777"/>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 content with quote ">
    <p:spTree>
      <p:nvGrpSpPr>
        <p:cNvPr id="1" name=""/>
        <p:cNvGrpSpPr/>
        <p:nvPr/>
      </p:nvGrpSpPr>
      <p:grpSpPr>
        <a:xfrm>
          <a:off x="0" y="0"/>
          <a:ext cx="0" cy="0"/>
          <a:chOff x="0" y="0"/>
          <a:chExt cx="0" cy="0"/>
        </a:xfrm>
      </p:grpSpPr>
      <p:sp>
        <p:nvSpPr>
          <p:cNvPr id="7" name="Title Placeholder 1"/>
          <p:cNvSpPr>
            <a:spLocks noGrp="1"/>
          </p:cNvSpPr>
          <p:nvPr>
            <p:ph type="title" hasCustomPrompt="1"/>
          </p:nvPr>
        </p:nvSpPr>
        <p:spPr>
          <a:xfrm>
            <a:off x="376238" y="317500"/>
            <a:ext cx="8391525" cy="334100"/>
          </a:xfrm>
          <a:prstGeom prst="rect">
            <a:avLst/>
          </a:prstGeom>
        </p:spPr>
        <p:txBody>
          <a:bodyPr vert="horz" lIns="0" tIns="0" rIns="0" bIns="0" rtlCol="0" anchor="t" anchorCtr="0">
            <a:noAutofit/>
          </a:bodyPr>
          <a:lstStyle>
            <a:lvl1pPr>
              <a:defRPr/>
            </a:lvl1pPr>
          </a:lstStyle>
          <a:p>
            <a:r>
              <a:rPr lang="en-US" noProof="0" dirty="0"/>
              <a:t>Click to add title</a:t>
            </a:r>
          </a:p>
        </p:txBody>
      </p:sp>
      <p:sp>
        <p:nvSpPr>
          <p:cNvPr id="6" name="Content Placeholder 3"/>
          <p:cNvSpPr>
            <a:spLocks noGrp="1"/>
          </p:cNvSpPr>
          <p:nvPr>
            <p:ph sz="quarter" idx="10"/>
          </p:nvPr>
        </p:nvSpPr>
        <p:spPr>
          <a:xfrm>
            <a:off x="5683411" y="1658680"/>
            <a:ext cx="3084351" cy="4723072"/>
          </a:xfrm>
          <a:prstGeom prst="rect">
            <a:avLst/>
          </a:prstGeom>
        </p:spPr>
        <p:txBody>
          <a:bodyPr>
            <a:noAutofit/>
          </a:bodyPr>
          <a:lstStyle>
            <a:lvl1pPr>
              <a:tabLst>
                <a:tab pos="5029200" algn="r"/>
              </a:tabLst>
              <a:defRPr sz="2400">
                <a:solidFill>
                  <a:schemeClr val="accent3"/>
                </a:solidFill>
              </a:defRPr>
            </a:lvl1pPr>
            <a:lvl2pPr>
              <a:tabLst>
                <a:tab pos="5029200" algn="r"/>
              </a:tabLst>
              <a:defRPr/>
            </a:lvl2pPr>
            <a:lvl3pPr>
              <a:tabLst>
                <a:tab pos="5029200" algn="r"/>
              </a:tabLst>
              <a:defRPr/>
            </a:lvl3pPr>
            <a:lvl4pPr>
              <a:tabLst>
                <a:tab pos="5029200" algn="r"/>
              </a:tabLst>
              <a:defRPr/>
            </a:lvl4pPr>
            <a:lvl5pPr>
              <a:tabLst>
                <a:tab pos="5029200" algn="r"/>
              </a:tabLst>
              <a:defRPr baseline="0"/>
            </a:lvl5pPr>
          </a:lstStyle>
          <a:p>
            <a:pPr lvl="0"/>
            <a:r>
              <a:rPr lang="en-US" noProof="0" smtClean="0"/>
              <a:t>Click to edit Master text styles</a:t>
            </a:r>
          </a:p>
        </p:txBody>
      </p:sp>
      <p:sp>
        <p:nvSpPr>
          <p:cNvPr id="8" name="Content Placeholder 3"/>
          <p:cNvSpPr>
            <a:spLocks noGrp="1"/>
          </p:cNvSpPr>
          <p:nvPr>
            <p:ph sz="quarter" idx="16"/>
          </p:nvPr>
        </p:nvSpPr>
        <p:spPr>
          <a:xfrm>
            <a:off x="376238" y="1665288"/>
            <a:ext cx="4879761" cy="4716462"/>
          </a:xfrm>
          <a:prstGeom prst="rect">
            <a:avLst/>
          </a:prstGeom>
        </p:spPr>
        <p:txBody>
          <a:bodyPr/>
          <a:lstStyle>
            <a:lvl1pPr>
              <a:tabLst>
                <a:tab pos="5029200" algn="r"/>
              </a:tabLst>
              <a:defRPr/>
            </a:lvl1pPr>
            <a:lvl2pPr>
              <a:tabLst>
                <a:tab pos="5029200" algn="r"/>
              </a:tabLst>
              <a:defRPr/>
            </a:lvl2pPr>
            <a:lvl3pPr>
              <a:tabLst>
                <a:tab pos="5029200" algn="r"/>
              </a:tabLst>
              <a:defRPr/>
            </a:lvl3pPr>
            <a:lvl4pPr>
              <a:tabLst>
                <a:tab pos="5029200" algn="r"/>
              </a:tabLst>
              <a:defRPr/>
            </a:lvl4pPr>
            <a:lvl5pPr>
              <a:tabLst>
                <a:tab pos="5029200" algn="r"/>
              </a:tabLst>
              <a:defRPr baseline="0"/>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9" name="Text Placeholder 8"/>
          <p:cNvSpPr>
            <a:spLocks noGrp="1"/>
          </p:cNvSpPr>
          <p:nvPr>
            <p:ph type="body" sz="quarter" idx="13" hasCustomPrompt="1"/>
          </p:nvPr>
        </p:nvSpPr>
        <p:spPr>
          <a:xfrm>
            <a:off x="376239" y="651600"/>
            <a:ext cx="8391524"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Tree>
    <p:extLst>
      <p:ext uri="{BB962C8B-B14F-4D97-AF65-F5344CB8AC3E}">
        <p14:creationId xmlns:p14="http://schemas.microsoft.com/office/powerpoint/2010/main" xmlns="" val="980198571"/>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eam profile">
    <p:spTree>
      <p:nvGrpSpPr>
        <p:cNvPr id="1" name=""/>
        <p:cNvGrpSpPr/>
        <p:nvPr/>
      </p:nvGrpSpPr>
      <p:grpSpPr>
        <a:xfrm>
          <a:off x="0" y="0"/>
          <a:ext cx="0" cy="0"/>
          <a:chOff x="0" y="0"/>
          <a:chExt cx="0" cy="0"/>
        </a:xfrm>
      </p:grpSpPr>
      <p:sp>
        <p:nvSpPr>
          <p:cNvPr id="2" name="Title 1"/>
          <p:cNvSpPr>
            <a:spLocks noGrp="1"/>
          </p:cNvSpPr>
          <p:nvPr>
            <p:ph type="title"/>
          </p:nvPr>
        </p:nvSpPr>
        <p:spPr>
          <a:xfrm>
            <a:off x="376238" y="317500"/>
            <a:ext cx="8391525" cy="334100"/>
          </a:xfrm>
        </p:spPr>
        <p:txBody>
          <a:bodyPr/>
          <a:lstStyle/>
          <a:p>
            <a:r>
              <a:rPr lang="en-US" noProof="0" smtClean="0"/>
              <a:t>Click to edit Master title style</a:t>
            </a:r>
            <a:endParaRPr lang="en-US" noProof="0" dirty="0"/>
          </a:p>
        </p:txBody>
      </p:sp>
      <p:sp>
        <p:nvSpPr>
          <p:cNvPr id="4" name="Picture Placeholder 6"/>
          <p:cNvSpPr>
            <a:spLocks noGrp="1"/>
          </p:cNvSpPr>
          <p:nvPr>
            <p:ph type="pic" sz="quarter" idx="13"/>
          </p:nvPr>
        </p:nvSpPr>
        <p:spPr>
          <a:xfrm>
            <a:off x="376237" y="1700213"/>
            <a:ext cx="2034000" cy="1260000"/>
          </a:xfrm>
        </p:spPr>
        <p:txBody>
          <a:bodyPr lIns="0" tIns="0" rIns="0" bIns="0">
            <a:noAutofit/>
          </a:bodyPr>
          <a:lstStyle/>
          <a:p>
            <a:r>
              <a:rPr lang="en-US" noProof="0" smtClean="0"/>
              <a:t>Click icon to add picture</a:t>
            </a:r>
            <a:endParaRPr lang="en-US" noProof="0" dirty="0"/>
          </a:p>
        </p:txBody>
      </p:sp>
      <p:sp>
        <p:nvSpPr>
          <p:cNvPr id="5" name="Picture Placeholder 6"/>
          <p:cNvSpPr>
            <a:spLocks noGrp="1"/>
          </p:cNvSpPr>
          <p:nvPr>
            <p:ph type="pic" sz="quarter" idx="14"/>
          </p:nvPr>
        </p:nvSpPr>
        <p:spPr>
          <a:xfrm>
            <a:off x="2495412" y="1700213"/>
            <a:ext cx="2034000" cy="1260000"/>
          </a:xfrm>
        </p:spPr>
        <p:txBody>
          <a:bodyPr lIns="0" tIns="0" rIns="0" bIns="0">
            <a:noAutofit/>
          </a:bodyPr>
          <a:lstStyle/>
          <a:p>
            <a:r>
              <a:rPr lang="en-US" noProof="0" smtClean="0"/>
              <a:t>Click icon to add picture</a:t>
            </a:r>
            <a:endParaRPr lang="en-US" noProof="0" dirty="0"/>
          </a:p>
        </p:txBody>
      </p:sp>
      <p:sp>
        <p:nvSpPr>
          <p:cNvPr id="6" name="Picture Placeholder 6"/>
          <p:cNvSpPr>
            <a:spLocks noGrp="1"/>
          </p:cNvSpPr>
          <p:nvPr>
            <p:ph type="pic" sz="quarter" idx="15"/>
          </p:nvPr>
        </p:nvSpPr>
        <p:spPr>
          <a:xfrm>
            <a:off x="4614587" y="1700213"/>
            <a:ext cx="2034000" cy="1260000"/>
          </a:xfrm>
        </p:spPr>
        <p:txBody>
          <a:bodyPr lIns="0" tIns="0" rIns="0" bIns="0">
            <a:noAutofit/>
          </a:bodyPr>
          <a:lstStyle/>
          <a:p>
            <a:r>
              <a:rPr lang="en-US" noProof="0" smtClean="0"/>
              <a:t>Click icon to add picture</a:t>
            </a:r>
            <a:endParaRPr lang="en-US" noProof="0" dirty="0"/>
          </a:p>
        </p:txBody>
      </p:sp>
      <p:sp>
        <p:nvSpPr>
          <p:cNvPr id="7" name="Picture Placeholder 6"/>
          <p:cNvSpPr>
            <a:spLocks noGrp="1"/>
          </p:cNvSpPr>
          <p:nvPr>
            <p:ph type="pic" sz="quarter" idx="16"/>
          </p:nvPr>
        </p:nvSpPr>
        <p:spPr>
          <a:xfrm>
            <a:off x="6733763" y="1700213"/>
            <a:ext cx="2034000" cy="1260000"/>
          </a:xfrm>
        </p:spPr>
        <p:txBody>
          <a:bodyPr lIns="0" tIns="0" rIns="0" bIns="0">
            <a:noAutofit/>
          </a:bodyPr>
          <a:lstStyle/>
          <a:p>
            <a:r>
              <a:rPr lang="en-US" noProof="0" smtClean="0"/>
              <a:t>Click icon to add picture</a:t>
            </a:r>
            <a:endParaRPr lang="en-US" noProof="0" dirty="0"/>
          </a:p>
        </p:txBody>
      </p:sp>
      <p:sp>
        <p:nvSpPr>
          <p:cNvPr id="9" name="Text Placeholder 8"/>
          <p:cNvSpPr>
            <a:spLocks noGrp="1"/>
          </p:cNvSpPr>
          <p:nvPr>
            <p:ph type="body" sz="quarter" idx="17"/>
          </p:nvPr>
        </p:nvSpPr>
        <p:spPr>
          <a:xfrm>
            <a:off x="376237" y="3124200"/>
            <a:ext cx="2040351" cy="3257548"/>
          </a:xfrm>
        </p:spPr>
        <p:txBody>
          <a:bodyPr/>
          <a:lstStyle>
            <a:lvl1pPr>
              <a:defRPr b="1">
                <a:solidFill>
                  <a:schemeClr val="accent1"/>
                </a:solidFill>
              </a:defRPr>
            </a:lvl1pPr>
            <a:lvl2pPr>
              <a:spcAft>
                <a:spcPts val="0"/>
              </a:spcAft>
              <a:defRPr/>
            </a:lvl2pPr>
            <a:lvl3pPr marL="0" indent="0">
              <a:spcAft>
                <a:spcPts val="0"/>
              </a:spcAft>
              <a:buNone/>
              <a:defRPr/>
            </a:lvl3pPr>
            <a:lvl4pPr marL="176400" indent="-176400">
              <a:spcAft>
                <a:spcPts val="0"/>
              </a:spcAft>
              <a:buFont typeface="Arial" panose="020B0604020202020204" pitchFamily="34" charset="0"/>
              <a:buChar char="•"/>
              <a:defRPr/>
            </a:lvl4pPr>
            <a:lvl5pPr marL="356400" indent="-176400">
              <a:spcAft>
                <a:spcPts val="0"/>
              </a:spcAft>
              <a:defRPr baseline="0"/>
            </a:lvl5pPr>
            <a:lvl6pPr marL="356400" indent="-176400">
              <a:spcAft>
                <a:spcPts val="0"/>
              </a:spcAft>
              <a:buFont typeface="Verdana" panose="020B0604030504040204" pitchFamily="34" charset="0"/>
              <a:buChar char="−"/>
              <a:defRPr/>
            </a:lvl6pPr>
            <a:lvl7pPr marL="356400" indent="-176400">
              <a:spcAft>
                <a:spcPts val="0"/>
              </a:spcAft>
              <a:defRPr/>
            </a:lvl7pPr>
            <a:lvl8pPr marL="356400" indent="-176400">
              <a:spcAft>
                <a:spcPts val="0"/>
              </a:spcAft>
              <a:defRPr/>
            </a:lvl8pPr>
            <a:lvl9pPr marL="356400" indent="-176400">
              <a:spcAft>
                <a:spcPts val="0"/>
              </a:spcAft>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10" name="Text Placeholder 8"/>
          <p:cNvSpPr>
            <a:spLocks noGrp="1"/>
          </p:cNvSpPr>
          <p:nvPr>
            <p:ph type="body" sz="quarter" idx="18"/>
          </p:nvPr>
        </p:nvSpPr>
        <p:spPr>
          <a:xfrm>
            <a:off x="4612472" y="3120550"/>
            <a:ext cx="2034000" cy="3261199"/>
          </a:xfrm>
        </p:spPr>
        <p:txBody>
          <a:bodyPr/>
          <a:lstStyle>
            <a:lvl1pPr>
              <a:defRPr b="1">
                <a:solidFill>
                  <a:schemeClr val="accent1"/>
                </a:solidFill>
              </a:defRPr>
            </a:lvl1pPr>
            <a:lvl2pPr>
              <a:spcAft>
                <a:spcPts val="0"/>
              </a:spcAft>
              <a:defRPr/>
            </a:lvl2pPr>
            <a:lvl3pPr marL="0" indent="0">
              <a:spcAft>
                <a:spcPts val="0"/>
              </a:spcAft>
              <a:buNone/>
              <a:defRPr/>
            </a:lvl3pPr>
            <a:lvl4pPr marL="176400" indent="-176400">
              <a:spcAft>
                <a:spcPts val="0"/>
              </a:spcAft>
              <a:buFont typeface="Arial" panose="020B0604020202020204" pitchFamily="34" charset="0"/>
              <a:buChar char="•"/>
              <a:defRPr/>
            </a:lvl4pPr>
            <a:lvl5pPr marL="356400" indent="-176400">
              <a:spcAft>
                <a:spcPts val="0"/>
              </a:spcAft>
              <a:defRPr baseline="0"/>
            </a:lvl5pPr>
            <a:lvl6pPr marL="356400" indent="-176400">
              <a:spcAft>
                <a:spcPts val="0"/>
              </a:spcAft>
              <a:buFont typeface="Verdana" panose="020B0604030504040204" pitchFamily="34" charset="0"/>
              <a:buChar char="−"/>
              <a:defRPr/>
            </a:lvl6pPr>
            <a:lvl7pPr marL="356400" indent="-176400">
              <a:spcAft>
                <a:spcPts val="0"/>
              </a:spcAft>
              <a:defRPr/>
            </a:lvl7pPr>
            <a:lvl8pPr marL="356400" indent="-176400">
              <a:spcAft>
                <a:spcPts val="0"/>
              </a:spcAft>
              <a:defRPr/>
            </a:lvl8pPr>
            <a:lvl9pPr marL="356400" indent="-176400">
              <a:spcAft>
                <a:spcPts val="0"/>
              </a:spcAft>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11" name="Text Placeholder 8"/>
          <p:cNvSpPr>
            <a:spLocks noGrp="1"/>
          </p:cNvSpPr>
          <p:nvPr>
            <p:ph type="body" sz="quarter" idx="19"/>
          </p:nvPr>
        </p:nvSpPr>
        <p:spPr>
          <a:xfrm>
            <a:off x="2497530" y="3124199"/>
            <a:ext cx="2034000" cy="3257549"/>
          </a:xfrm>
        </p:spPr>
        <p:txBody>
          <a:bodyPr/>
          <a:lstStyle>
            <a:lvl1pPr>
              <a:defRPr b="1">
                <a:solidFill>
                  <a:schemeClr val="accent1"/>
                </a:solidFill>
              </a:defRPr>
            </a:lvl1pPr>
            <a:lvl2pPr>
              <a:spcAft>
                <a:spcPts val="0"/>
              </a:spcAft>
              <a:defRPr/>
            </a:lvl2pPr>
            <a:lvl3pPr marL="0" indent="0">
              <a:spcAft>
                <a:spcPts val="0"/>
              </a:spcAft>
              <a:buNone/>
              <a:defRPr/>
            </a:lvl3pPr>
            <a:lvl4pPr marL="176400" indent="-176400">
              <a:spcAft>
                <a:spcPts val="0"/>
              </a:spcAft>
              <a:buFont typeface="Arial" panose="020B0604020202020204" pitchFamily="34" charset="0"/>
              <a:buChar char="•"/>
              <a:defRPr/>
            </a:lvl4pPr>
            <a:lvl5pPr marL="356400" indent="-176400">
              <a:spcAft>
                <a:spcPts val="0"/>
              </a:spcAft>
              <a:defRPr baseline="0"/>
            </a:lvl5pPr>
            <a:lvl6pPr marL="356400" indent="-176400">
              <a:spcAft>
                <a:spcPts val="0"/>
              </a:spcAft>
              <a:buFont typeface="Verdana" panose="020B0604030504040204" pitchFamily="34" charset="0"/>
              <a:buChar char="−"/>
              <a:defRPr/>
            </a:lvl6pPr>
            <a:lvl7pPr marL="356400" indent="-176400">
              <a:spcAft>
                <a:spcPts val="0"/>
              </a:spcAft>
              <a:defRPr/>
            </a:lvl7pPr>
            <a:lvl8pPr marL="356400" indent="-176400">
              <a:spcAft>
                <a:spcPts val="0"/>
              </a:spcAft>
              <a:defRPr/>
            </a:lvl8pPr>
            <a:lvl9pPr marL="356400" indent="-176400">
              <a:spcAft>
                <a:spcPts val="0"/>
              </a:spcAft>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12" name="Text Placeholder 8"/>
          <p:cNvSpPr>
            <a:spLocks noGrp="1"/>
          </p:cNvSpPr>
          <p:nvPr>
            <p:ph type="body" sz="quarter" idx="20"/>
          </p:nvPr>
        </p:nvSpPr>
        <p:spPr>
          <a:xfrm>
            <a:off x="6744876" y="3108508"/>
            <a:ext cx="2022887" cy="3273240"/>
          </a:xfrm>
        </p:spPr>
        <p:txBody>
          <a:bodyPr/>
          <a:lstStyle>
            <a:lvl1pPr>
              <a:defRPr b="1">
                <a:solidFill>
                  <a:schemeClr val="accent1"/>
                </a:solidFill>
              </a:defRPr>
            </a:lvl1pPr>
            <a:lvl2pPr>
              <a:spcAft>
                <a:spcPts val="0"/>
              </a:spcAft>
              <a:defRPr/>
            </a:lvl2pPr>
            <a:lvl3pPr marL="0" indent="0">
              <a:spcAft>
                <a:spcPts val="0"/>
              </a:spcAft>
              <a:buNone/>
              <a:defRPr/>
            </a:lvl3pPr>
            <a:lvl4pPr marL="176400" indent="-176400">
              <a:spcAft>
                <a:spcPts val="0"/>
              </a:spcAft>
              <a:buFont typeface="Arial" panose="020B0604020202020204" pitchFamily="34" charset="0"/>
              <a:buChar char="•"/>
              <a:defRPr/>
            </a:lvl4pPr>
            <a:lvl5pPr marL="356400" indent="-176400">
              <a:spcAft>
                <a:spcPts val="0"/>
              </a:spcAft>
              <a:defRPr baseline="0"/>
            </a:lvl5pPr>
            <a:lvl6pPr marL="356400" indent="-176400">
              <a:spcAft>
                <a:spcPts val="0"/>
              </a:spcAft>
              <a:buFont typeface="Verdana" panose="020B0604030504040204" pitchFamily="34" charset="0"/>
              <a:buChar char="−"/>
              <a:defRPr/>
            </a:lvl6pPr>
            <a:lvl7pPr marL="356400" indent="-176400">
              <a:spcAft>
                <a:spcPts val="0"/>
              </a:spcAft>
              <a:defRPr/>
            </a:lvl7pPr>
            <a:lvl8pPr marL="356400" indent="-176400">
              <a:spcAft>
                <a:spcPts val="0"/>
              </a:spcAft>
              <a:defRPr/>
            </a:lvl8pPr>
            <a:lvl9pPr marL="356400" indent="-176400">
              <a:spcAft>
                <a:spcPts val="0"/>
              </a:spcAft>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13" name="Text Placeholder 8"/>
          <p:cNvSpPr>
            <a:spLocks noGrp="1"/>
          </p:cNvSpPr>
          <p:nvPr>
            <p:ph type="body" sz="quarter" idx="21" hasCustomPrompt="1"/>
          </p:nvPr>
        </p:nvSpPr>
        <p:spPr>
          <a:xfrm>
            <a:off x="376237" y="651600"/>
            <a:ext cx="8391526"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Tree>
    <p:extLst>
      <p:ext uri="{BB962C8B-B14F-4D97-AF65-F5344CB8AC3E}">
        <p14:creationId xmlns:p14="http://schemas.microsoft.com/office/powerpoint/2010/main" xmlns="" val="3930325268"/>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 Circle Black">
    <p:bg bwMode="gray">
      <p:bgPr>
        <a:blipFill dpi="0" rotWithShape="1">
          <a:blip r:embed="rId2" cstate="screen">
            <a:lum/>
            <a:extLst>
              <a:ext uri="{28A0092B-C50C-407E-A947-70E740481C1C}">
                <a14:useLocalDpi xmlns:a14="http://schemas.microsoft.com/office/drawing/2010/main" xmlns=""/>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gray">
          <a:xfrm>
            <a:off x="2502000" y="1368000"/>
            <a:ext cx="4140000" cy="4140000"/>
          </a:xfrm>
          <a:prstGeom prst="ellipse">
            <a:avLst/>
          </a:prstGeom>
          <a:ln w="25400">
            <a:solidFill>
              <a:schemeClr val="accent1"/>
            </a:solidFill>
          </a:ln>
        </p:spPr>
        <p:txBody>
          <a:bodyPr lIns="108000" tIns="108000" rIns="108000" bIns="108000" anchor="ctr" anchorCtr="0">
            <a:normAutofit/>
          </a:bodyPr>
          <a:lstStyle>
            <a:lvl1pPr algn="ctr">
              <a:lnSpc>
                <a:spcPts val="4200"/>
              </a:lnSpc>
              <a:defRPr sz="3600" b="0">
                <a:solidFill>
                  <a:schemeClr val="bg1"/>
                </a:solidFill>
                <a:latin typeface="+mj-lt"/>
                <a:ea typeface="Open Sans" panose="020B0606030504020204" pitchFamily="34" charset="0"/>
                <a:cs typeface="Open Sans" panose="020B0606030504020204" pitchFamily="34" charset="0"/>
              </a:defRPr>
            </a:lvl1pPr>
          </a:lstStyle>
          <a:p>
            <a:r>
              <a:rPr lang="en-US" noProof="0" smtClean="0"/>
              <a:t>Click to edit Master title style</a:t>
            </a:r>
            <a:endParaRPr lang="en-US" noProof="0" dirty="0"/>
          </a:p>
        </p:txBody>
      </p:sp>
      <p:sp>
        <p:nvSpPr>
          <p:cNvPr id="3" name="Subtitle 2"/>
          <p:cNvSpPr>
            <a:spLocks noGrp="1"/>
          </p:cNvSpPr>
          <p:nvPr>
            <p:ph type="subTitle" idx="1"/>
          </p:nvPr>
        </p:nvSpPr>
        <p:spPr bwMode="gray">
          <a:xfrm>
            <a:off x="377992" y="5864229"/>
            <a:ext cx="4194008" cy="505645"/>
          </a:xfrm>
          <a:prstGeom prst="rect">
            <a:avLst/>
          </a:prstGeom>
        </p:spPr>
        <p:txBody>
          <a:bodyPr lIns="0" tIns="0" rIns="0" bIns="0" anchor="b" anchorCtr="0">
            <a:noAutofit/>
          </a:bodyPr>
          <a:lstStyle>
            <a:lvl1pPr marL="0" indent="0" algn="l">
              <a:lnSpc>
                <a:spcPct val="100000"/>
              </a:lnSpc>
              <a:spcAft>
                <a:spcPts val="0"/>
              </a:spcAft>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smtClean="0"/>
              <a:t>Click to edit Master subtitle style</a:t>
            </a:r>
            <a:endParaRPr lang="en-US" noProof="0" dirty="0"/>
          </a:p>
        </p:txBody>
      </p:sp>
      <p:sp>
        <p:nvSpPr>
          <p:cNvPr id="5" name="Text Placeholder 4"/>
          <p:cNvSpPr>
            <a:spLocks noGrp="1"/>
          </p:cNvSpPr>
          <p:nvPr>
            <p:ph type="body" sz="quarter" idx="10"/>
          </p:nvPr>
        </p:nvSpPr>
        <p:spPr>
          <a:xfrm>
            <a:off x="376238" y="6381750"/>
            <a:ext cx="4195762" cy="298450"/>
          </a:xfrm>
          <a:prstGeom prst="rect">
            <a:avLst/>
          </a:prstGeom>
        </p:spPr>
        <p:txBody>
          <a:bodyPr/>
          <a:lstStyle>
            <a:lvl1pPr>
              <a:spcAft>
                <a:spcPts val="0"/>
              </a:spcAft>
              <a:defRPr sz="10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smtClean="0"/>
              <a:t>Click to edit Master text styles</a:t>
            </a:r>
          </a:p>
        </p:txBody>
      </p:sp>
      <p:grpSp>
        <p:nvGrpSpPr>
          <p:cNvPr id="21" name="Group 20"/>
          <p:cNvGrpSpPr/>
          <p:nvPr userDrawn="1"/>
        </p:nvGrpSpPr>
        <p:grpSpPr>
          <a:xfrm>
            <a:off x="377991" y="378000"/>
            <a:ext cx="1620000" cy="307976"/>
            <a:chOff x="398463" y="404813"/>
            <a:chExt cx="1627187" cy="307976"/>
          </a:xfrm>
          <a:solidFill>
            <a:schemeClr val="bg1"/>
          </a:solidFill>
        </p:grpSpPr>
        <p:sp>
          <p:nvSpPr>
            <p:cNvPr id="11" name="Oval 5"/>
            <p:cNvSpPr>
              <a:spLocks noChangeArrowheads="1"/>
            </p:cNvSpPr>
            <p:nvPr userDrawn="1"/>
          </p:nvSpPr>
          <p:spPr bwMode="auto">
            <a:xfrm>
              <a:off x="1938338" y="625476"/>
              <a:ext cx="87312" cy="87313"/>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2" name="Freeform 6"/>
            <p:cNvSpPr>
              <a:spLocks noEditPoints="1"/>
            </p:cNvSpPr>
            <p:nvPr userDrawn="1"/>
          </p:nvSpPr>
          <p:spPr bwMode="auto">
            <a:xfrm>
              <a:off x="398463" y="406401"/>
              <a:ext cx="247650" cy="301625"/>
            </a:xfrm>
            <a:custGeom>
              <a:avLst/>
              <a:gdLst>
                <a:gd name="T0" fmla="*/ 287 w 287"/>
                <a:gd name="T1" fmla="*/ 166 h 347"/>
                <a:gd name="T2" fmla="*/ 240 w 287"/>
                <a:gd name="T3" fmla="*/ 300 h 347"/>
                <a:gd name="T4" fmla="*/ 109 w 287"/>
                <a:gd name="T5" fmla="*/ 347 h 347"/>
                <a:gd name="T6" fmla="*/ 0 w 287"/>
                <a:gd name="T7" fmla="*/ 347 h 347"/>
                <a:gd name="T8" fmla="*/ 0 w 287"/>
                <a:gd name="T9" fmla="*/ 0 h 347"/>
                <a:gd name="T10" fmla="*/ 117 w 287"/>
                <a:gd name="T11" fmla="*/ 0 h 347"/>
                <a:gd name="T12" fmla="*/ 243 w 287"/>
                <a:gd name="T13" fmla="*/ 43 h 347"/>
                <a:gd name="T14" fmla="*/ 287 w 287"/>
                <a:gd name="T15" fmla="*/ 166 h 347"/>
                <a:gd name="T16" fmla="*/ 192 w 287"/>
                <a:gd name="T17" fmla="*/ 170 h 347"/>
                <a:gd name="T18" fmla="*/ 174 w 287"/>
                <a:gd name="T19" fmla="*/ 99 h 347"/>
                <a:gd name="T20" fmla="*/ 118 w 287"/>
                <a:gd name="T21" fmla="*/ 76 h 347"/>
                <a:gd name="T22" fmla="*/ 91 w 287"/>
                <a:gd name="T23" fmla="*/ 76 h 347"/>
                <a:gd name="T24" fmla="*/ 91 w 287"/>
                <a:gd name="T25" fmla="*/ 270 h 347"/>
                <a:gd name="T26" fmla="*/ 111 w 287"/>
                <a:gd name="T27" fmla="*/ 270 h 347"/>
                <a:gd name="T28" fmla="*/ 173 w 287"/>
                <a:gd name="T29" fmla="*/ 245 h 347"/>
                <a:gd name="T30" fmla="*/ 192 w 287"/>
                <a:gd name="T31" fmla="*/ 17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7" h="347">
                  <a:moveTo>
                    <a:pt x="287" y="166"/>
                  </a:moveTo>
                  <a:cubicBezTo>
                    <a:pt x="287" y="224"/>
                    <a:pt x="271" y="269"/>
                    <a:pt x="240" y="300"/>
                  </a:cubicBezTo>
                  <a:cubicBezTo>
                    <a:pt x="209" y="331"/>
                    <a:pt x="165" y="347"/>
                    <a:pt x="109" y="347"/>
                  </a:cubicBezTo>
                  <a:cubicBezTo>
                    <a:pt x="0" y="347"/>
                    <a:pt x="0" y="347"/>
                    <a:pt x="0" y="347"/>
                  </a:cubicBezTo>
                  <a:cubicBezTo>
                    <a:pt x="0" y="0"/>
                    <a:pt x="0" y="0"/>
                    <a:pt x="0" y="0"/>
                  </a:cubicBezTo>
                  <a:cubicBezTo>
                    <a:pt x="117" y="0"/>
                    <a:pt x="117" y="0"/>
                    <a:pt x="117" y="0"/>
                  </a:cubicBezTo>
                  <a:cubicBezTo>
                    <a:pt x="171" y="0"/>
                    <a:pt x="213" y="15"/>
                    <a:pt x="243" y="43"/>
                  </a:cubicBezTo>
                  <a:cubicBezTo>
                    <a:pt x="272" y="72"/>
                    <a:pt x="287" y="113"/>
                    <a:pt x="287" y="166"/>
                  </a:cubicBezTo>
                  <a:moveTo>
                    <a:pt x="192" y="170"/>
                  </a:moveTo>
                  <a:cubicBezTo>
                    <a:pt x="192" y="138"/>
                    <a:pt x="186" y="114"/>
                    <a:pt x="174" y="99"/>
                  </a:cubicBezTo>
                  <a:cubicBezTo>
                    <a:pt x="161" y="84"/>
                    <a:pt x="143" y="76"/>
                    <a:pt x="118" y="76"/>
                  </a:cubicBezTo>
                  <a:cubicBezTo>
                    <a:pt x="91" y="76"/>
                    <a:pt x="91" y="76"/>
                    <a:pt x="91" y="76"/>
                  </a:cubicBezTo>
                  <a:cubicBezTo>
                    <a:pt x="91" y="270"/>
                    <a:pt x="91" y="270"/>
                    <a:pt x="91" y="270"/>
                  </a:cubicBezTo>
                  <a:cubicBezTo>
                    <a:pt x="111" y="270"/>
                    <a:pt x="111" y="270"/>
                    <a:pt x="111" y="270"/>
                  </a:cubicBezTo>
                  <a:cubicBezTo>
                    <a:pt x="139" y="270"/>
                    <a:pt x="160" y="262"/>
                    <a:pt x="173" y="245"/>
                  </a:cubicBezTo>
                  <a:cubicBezTo>
                    <a:pt x="186" y="229"/>
                    <a:pt x="192" y="204"/>
                    <a:pt x="192" y="170"/>
                  </a:cubicBezTo>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3" name="Rectangle 7"/>
            <p:cNvSpPr>
              <a:spLocks noChangeArrowheads="1"/>
            </p:cNvSpPr>
            <p:nvPr userDrawn="1"/>
          </p:nvSpPr>
          <p:spPr bwMode="auto">
            <a:xfrm>
              <a:off x="906463" y="404813"/>
              <a:ext cx="74612" cy="3032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4" name="Freeform 8"/>
            <p:cNvSpPr>
              <a:spLocks noEditPoints="1"/>
            </p:cNvSpPr>
            <p:nvPr userDrawn="1"/>
          </p:nvSpPr>
          <p:spPr bwMode="auto">
            <a:xfrm>
              <a:off x="1011238" y="479426"/>
              <a:ext cx="215900" cy="231775"/>
            </a:xfrm>
            <a:custGeom>
              <a:avLst/>
              <a:gdLst>
                <a:gd name="T0" fmla="*/ 252 w 252"/>
                <a:gd name="T1" fmla="*/ 133 h 267"/>
                <a:gd name="T2" fmla="*/ 218 w 252"/>
                <a:gd name="T3" fmla="*/ 232 h 267"/>
                <a:gd name="T4" fmla="*/ 125 w 252"/>
                <a:gd name="T5" fmla="*/ 267 h 267"/>
                <a:gd name="T6" fmla="*/ 34 w 252"/>
                <a:gd name="T7" fmla="*/ 231 h 267"/>
                <a:gd name="T8" fmla="*/ 0 w 252"/>
                <a:gd name="T9" fmla="*/ 133 h 267"/>
                <a:gd name="T10" fmla="*/ 33 w 252"/>
                <a:gd name="T11" fmla="*/ 35 h 267"/>
                <a:gd name="T12" fmla="*/ 127 w 252"/>
                <a:gd name="T13" fmla="*/ 0 h 267"/>
                <a:gd name="T14" fmla="*/ 192 w 252"/>
                <a:gd name="T15" fmla="*/ 16 h 267"/>
                <a:gd name="T16" fmla="*/ 236 w 252"/>
                <a:gd name="T17" fmla="*/ 63 h 267"/>
                <a:gd name="T18" fmla="*/ 252 w 252"/>
                <a:gd name="T19" fmla="*/ 133 h 267"/>
                <a:gd name="T20" fmla="*/ 88 w 252"/>
                <a:gd name="T21" fmla="*/ 133 h 267"/>
                <a:gd name="T22" fmla="*/ 97 w 252"/>
                <a:gd name="T23" fmla="*/ 184 h 267"/>
                <a:gd name="T24" fmla="*/ 126 w 252"/>
                <a:gd name="T25" fmla="*/ 201 h 267"/>
                <a:gd name="T26" fmla="*/ 155 w 252"/>
                <a:gd name="T27" fmla="*/ 184 h 267"/>
                <a:gd name="T28" fmla="*/ 163 w 252"/>
                <a:gd name="T29" fmla="*/ 133 h 267"/>
                <a:gd name="T30" fmla="*/ 155 w 252"/>
                <a:gd name="T31" fmla="*/ 83 h 267"/>
                <a:gd name="T32" fmla="*/ 126 w 252"/>
                <a:gd name="T33" fmla="*/ 66 h 267"/>
                <a:gd name="T34" fmla="*/ 97 w 252"/>
                <a:gd name="T35" fmla="*/ 83 h 267"/>
                <a:gd name="T36" fmla="*/ 88 w 252"/>
                <a:gd name="T37" fmla="*/ 13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267">
                  <a:moveTo>
                    <a:pt x="252" y="133"/>
                  </a:moveTo>
                  <a:cubicBezTo>
                    <a:pt x="252" y="175"/>
                    <a:pt x="241" y="208"/>
                    <a:pt x="218" y="232"/>
                  </a:cubicBezTo>
                  <a:cubicBezTo>
                    <a:pt x="196" y="256"/>
                    <a:pt x="165" y="267"/>
                    <a:pt x="125" y="267"/>
                  </a:cubicBezTo>
                  <a:cubicBezTo>
                    <a:pt x="87" y="267"/>
                    <a:pt x="56" y="255"/>
                    <a:pt x="34" y="231"/>
                  </a:cubicBezTo>
                  <a:cubicBezTo>
                    <a:pt x="11" y="207"/>
                    <a:pt x="0" y="174"/>
                    <a:pt x="0" y="133"/>
                  </a:cubicBezTo>
                  <a:cubicBezTo>
                    <a:pt x="0" y="91"/>
                    <a:pt x="11" y="58"/>
                    <a:pt x="33" y="35"/>
                  </a:cubicBezTo>
                  <a:cubicBezTo>
                    <a:pt x="55" y="12"/>
                    <a:pt x="86" y="0"/>
                    <a:pt x="127" y="0"/>
                  </a:cubicBezTo>
                  <a:cubicBezTo>
                    <a:pt x="151" y="0"/>
                    <a:pt x="173" y="5"/>
                    <a:pt x="192" y="16"/>
                  </a:cubicBezTo>
                  <a:cubicBezTo>
                    <a:pt x="211" y="27"/>
                    <a:pt x="226" y="42"/>
                    <a:pt x="236" y="63"/>
                  </a:cubicBezTo>
                  <a:cubicBezTo>
                    <a:pt x="247" y="83"/>
                    <a:pt x="252" y="106"/>
                    <a:pt x="252" y="133"/>
                  </a:cubicBezTo>
                  <a:moveTo>
                    <a:pt x="88" y="133"/>
                  </a:moveTo>
                  <a:cubicBezTo>
                    <a:pt x="88" y="155"/>
                    <a:pt x="91" y="172"/>
                    <a:pt x="97" y="184"/>
                  </a:cubicBezTo>
                  <a:cubicBezTo>
                    <a:pt x="103" y="195"/>
                    <a:pt x="112" y="201"/>
                    <a:pt x="126" y="201"/>
                  </a:cubicBezTo>
                  <a:cubicBezTo>
                    <a:pt x="140" y="201"/>
                    <a:pt x="149" y="195"/>
                    <a:pt x="155" y="184"/>
                  </a:cubicBezTo>
                  <a:cubicBezTo>
                    <a:pt x="160" y="172"/>
                    <a:pt x="163" y="155"/>
                    <a:pt x="163" y="133"/>
                  </a:cubicBezTo>
                  <a:cubicBezTo>
                    <a:pt x="163" y="111"/>
                    <a:pt x="160" y="94"/>
                    <a:pt x="155" y="83"/>
                  </a:cubicBezTo>
                  <a:cubicBezTo>
                    <a:pt x="149" y="72"/>
                    <a:pt x="139" y="66"/>
                    <a:pt x="126" y="66"/>
                  </a:cubicBezTo>
                  <a:cubicBezTo>
                    <a:pt x="112" y="66"/>
                    <a:pt x="103" y="72"/>
                    <a:pt x="97" y="83"/>
                  </a:cubicBezTo>
                  <a:cubicBezTo>
                    <a:pt x="91" y="94"/>
                    <a:pt x="88" y="111"/>
                    <a:pt x="88" y="133"/>
                  </a:cubicBezTo>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5" name="Rectangle 9"/>
            <p:cNvSpPr>
              <a:spLocks noChangeArrowheads="1"/>
            </p:cNvSpPr>
            <p:nvPr userDrawn="1"/>
          </p:nvSpPr>
          <p:spPr bwMode="auto">
            <a:xfrm>
              <a:off x="1257300" y="482601"/>
              <a:ext cx="74612" cy="2254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6" name="Rectangle 10"/>
            <p:cNvSpPr>
              <a:spLocks noChangeArrowheads="1"/>
            </p:cNvSpPr>
            <p:nvPr userDrawn="1"/>
          </p:nvSpPr>
          <p:spPr bwMode="auto">
            <a:xfrm>
              <a:off x="1257300" y="404813"/>
              <a:ext cx="74612" cy="50800"/>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7" name="Freeform 11"/>
            <p:cNvSpPr>
              <a:spLocks/>
            </p:cNvSpPr>
            <p:nvPr userDrawn="1"/>
          </p:nvSpPr>
          <p:spPr bwMode="auto">
            <a:xfrm>
              <a:off x="1362075" y="411163"/>
              <a:ext cx="158750" cy="300038"/>
            </a:xfrm>
            <a:custGeom>
              <a:avLst/>
              <a:gdLst>
                <a:gd name="T0" fmla="*/ 142 w 184"/>
                <a:gd name="T1" fmla="*/ 274 h 344"/>
                <a:gd name="T2" fmla="*/ 184 w 184"/>
                <a:gd name="T3" fmla="*/ 265 h 344"/>
                <a:gd name="T4" fmla="*/ 184 w 184"/>
                <a:gd name="T5" fmla="*/ 330 h 344"/>
                <a:gd name="T6" fmla="*/ 150 w 184"/>
                <a:gd name="T7" fmla="*/ 341 h 344"/>
                <a:gd name="T8" fmla="*/ 113 w 184"/>
                <a:gd name="T9" fmla="*/ 344 h 344"/>
                <a:gd name="T10" fmla="*/ 50 w 184"/>
                <a:gd name="T11" fmla="*/ 322 h 344"/>
                <a:gd name="T12" fmla="*/ 30 w 184"/>
                <a:gd name="T13" fmla="*/ 255 h 344"/>
                <a:gd name="T14" fmla="*/ 30 w 184"/>
                <a:gd name="T15" fmla="*/ 148 h 344"/>
                <a:gd name="T16" fmla="*/ 0 w 184"/>
                <a:gd name="T17" fmla="*/ 148 h 344"/>
                <a:gd name="T18" fmla="*/ 0 w 184"/>
                <a:gd name="T19" fmla="*/ 81 h 344"/>
                <a:gd name="T20" fmla="*/ 30 w 184"/>
                <a:gd name="T21" fmla="*/ 81 h 344"/>
                <a:gd name="T22" fmla="*/ 30 w 184"/>
                <a:gd name="T23" fmla="*/ 16 h 344"/>
                <a:gd name="T24" fmla="*/ 118 w 184"/>
                <a:gd name="T25" fmla="*/ 0 h 344"/>
                <a:gd name="T26" fmla="*/ 118 w 184"/>
                <a:gd name="T27" fmla="*/ 81 h 344"/>
                <a:gd name="T28" fmla="*/ 174 w 184"/>
                <a:gd name="T29" fmla="*/ 81 h 344"/>
                <a:gd name="T30" fmla="*/ 174 w 184"/>
                <a:gd name="T31" fmla="*/ 148 h 344"/>
                <a:gd name="T32" fmla="*/ 118 w 184"/>
                <a:gd name="T33" fmla="*/ 148 h 344"/>
                <a:gd name="T34" fmla="*/ 118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3" y="274"/>
                    <a:pt x="167" y="271"/>
                    <a:pt x="184" y="265"/>
                  </a:cubicBezTo>
                  <a:cubicBezTo>
                    <a:pt x="184" y="330"/>
                    <a:pt x="184" y="330"/>
                    <a:pt x="184" y="330"/>
                  </a:cubicBezTo>
                  <a:cubicBezTo>
                    <a:pt x="172" y="335"/>
                    <a:pt x="161" y="339"/>
                    <a:pt x="150" y="341"/>
                  </a:cubicBezTo>
                  <a:cubicBezTo>
                    <a:pt x="140" y="343"/>
                    <a:pt x="127" y="344"/>
                    <a:pt x="113" y="344"/>
                  </a:cubicBezTo>
                  <a:cubicBezTo>
                    <a:pt x="84" y="344"/>
                    <a:pt x="63" y="337"/>
                    <a:pt x="50" y="322"/>
                  </a:cubicBezTo>
                  <a:cubicBezTo>
                    <a:pt x="37" y="308"/>
                    <a:pt x="30" y="285"/>
                    <a:pt x="30" y="255"/>
                  </a:cubicBezTo>
                  <a:cubicBezTo>
                    <a:pt x="30" y="148"/>
                    <a:pt x="30" y="148"/>
                    <a:pt x="30" y="148"/>
                  </a:cubicBezTo>
                  <a:cubicBezTo>
                    <a:pt x="0" y="148"/>
                    <a:pt x="0" y="148"/>
                    <a:pt x="0" y="148"/>
                  </a:cubicBezTo>
                  <a:cubicBezTo>
                    <a:pt x="0" y="81"/>
                    <a:pt x="0" y="81"/>
                    <a:pt x="0" y="81"/>
                  </a:cubicBezTo>
                  <a:cubicBezTo>
                    <a:pt x="30" y="81"/>
                    <a:pt x="30" y="81"/>
                    <a:pt x="30" y="81"/>
                  </a:cubicBezTo>
                  <a:cubicBezTo>
                    <a:pt x="30" y="16"/>
                    <a:pt x="30" y="16"/>
                    <a:pt x="30" y="16"/>
                  </a:cubicBezTo>
                  <a:cubicBezTo>
                    <a:pt x="118" y="0"/>
                    <a:pt x="118" y="0"/>
                    <a:pt x="118" y="0"/>
                  </a:cubicBezTo>
                  <a:cubicBezTo>
                    <a:pt x="118" y="81"/>
                    <a:pt x="118" y="81"/>
                    <a:pt x="118" y="81"/>
                  </a:cubicBezTo>
                  <a:cubicBezTo>
                    <a:pt x="174" y="81"/>
                    <a:pt x="174" y="81"/>
                    <a:pt x="174" y="81"/>
                  </a:cubicBezTo>
                  <a:cubicBezTo>
                    <a:pt x="174" y="148"/>
                    <a:pt x="174" y="148"/>
                    <a:pt x="174" y="148"/>
                  </a:cubicBezTo>
                  <a:cubicBezTo>
                    <a:pt x="118" y="148"/>
                    <a:pt x="118" y="148"/>
                    <a:pt x="118" y="148"/>
                  </a:cubicBezTo>
                  <a:cubicBezTo>
                    <a:pt x="118" y="249"/>
                    <a:pt x="118" y="249"/>
                    <a:pt x="118" y="249"/>
                  </a:cubicBezTo>
                  <a:cubicBezTo>
                    <a:pt x="118" y="266"/>
                    <a:pt x="126" y="274"/>
                    <a:pt x="142" y="274"/>
                  </a:cubicBezTo>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8" name="Freeform 12"/>
            <p:cNvSpPr>
              <a:spLocks/>
            </p:cNvSpPr>
            <p:nvPr userDrawn="1"/>
          </p:nvSpPr>
          <p:spPr bwMode="auto">
            <a:xfrm>
              <a:off x="1535113" y="411163"/>
              <a:ext cx="158750" cy="300038"/>
            </a:xfrm>
            <a:custGeom>
              <a:avLst/>
              <a:gdLst>
                <a:gd name="T0" fmla="*/ 142 w 184"/>
                <a:gd name="T1" fmla="*/ 274 h 344"/>
                <a:gd name="T2" fmla="*/ 184 w 184"/>
                <a:gd name="T3" fmla="*/ 265 h 344"/>
                <a:gd name="T4" fmla="*/ 184 w 184"/>
                <a:gd name="T5" fmla="*/ 330 h 344"/>
                <a:gd name="T6" fmla="*/ 151 w 184"/>
                <a:gd name="T7" fmla="*/ 341 h 344"/>
                <a:gd name="T8" fmla="*/ 114 w 184"/>
                <a:gd name="T9" fmla="*/ 344 h 344"/>
                <a:gd name="T10" fmla="*/ 50 w 184"/>
                <a:gd name="T11" fmla="*/ 322 h 344"/>
                <a:gd name="T12" fmla="*/ 31 w 184"/>
                <a:gd name="T13" fmla="*/ 255 h 344"/>
                <a:gd name="T14" fmla="*/ 31 w 184"/>
                <a:gd name="T15" fmla="*/ 148 h 344"/>
                <a:gd name="T16" fmla="*/ 0 w 184"/>
                <a:gd name="T17" fmla="*/ 148 h 344"/>
                <a:gd name="T18" fmla="*/ 0 w 184"/>
                <a:gd name="T19" fmla="*/ 81 h 344"/>
                <a:gd name="T20" fmla="*/ 31 w 184"/>
                <a:gd name="T21" fmla="*/ 81 h 344"/>
                <a:gd name="T22" fmla="*/ 31 w 184"/>
                <a:gd name="T23" fmla="*/ 15 h 344"/>
                <a:gd name="T24" fmla="*/ 119 w 184"/>
                <a:gd name="T25" fmla="*/ 0 h 344"/>
                <a:gd name="T26" fmla="*/ 119 w 184"/>
                <a:gd name="T27" fmla="*/ 81 h 344"/>
                <a:gd name="T28" fmla="*/ 174 w 184"/>
                <a:gd name="T29" fmla="*/ 81 h 344"/>
                <a:gd name="T30" fmla="*/ 174 w 184"/>
                <a:gd name="T31" fmla="*/ 148 h 344"/>
                <a:gd name="T32" fmla="*/ 119 w 184"/>
                <a:gd name="T33" fmla="*/ 148 h 344"/>
                <a:gd name="T34" fmla="*/ 119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4" y="274"/>
                    <a:pt x="168" y="271"/>
                    <a:pt x="184" y="265"/>
                  </a:cubicBezTo>
                  <a:cubicBezTo>
                    <a:pt x="184" y="330"/>
                    <a:pt x="184" y="330"/>
                    <a:pt x="184" y="330"/>
                  </a:cubicBezTo>
                  <a:cubicBezTo>
                    <a:pt x="173" y="335"/>
                    <a:pt x="161" y="339"/>
                    <a:pt x="151" y="341"/>
                  </a:cubicBezTo>
                  <a:cubicBezTo>
                    <a:pt x="140" y="343"/>
                    <a:pt x="128" y="344"/>
                    <a:pt x="114" y="344"/>
                  </a:cubicBezTo>
                  <a:cubicBezTo>
                    <a:pt x="84" y="344"/>
                    <a:pt x="63" y="337"/>
                    <a:pt x="50" y="322"/>
                  </a:cubicBezTo>
                  <a:cubicBezTo>
                    <a:pt x="37" y="308"/>
                    <a:pt x="31" y="285"/>
                    <a:pt x="31" y="255"/>
                  </a:cubicBezTo>
                  <a:cubicBezTo>
                    <a:pt x="31" y="148"/>
                    <a:pt x="31" y="148"/>
                    <a:pt x="31" y="148"/>
                  </a:cubicBezTo>
                  <a:cubicBezTo>
                    <a:pt x="0" y="148"/>
                    <a:pt x="0" y="148"/>
                    <a:pt x="0" y="148"/>
                  </a:cubicBezTo>
                  <a:cubicBezTo>
                    <a:pt x="0" y="81"/>
                    <a:pt x="0" y="81"/>
                    <a:pt x="0" y="81"/>
                  </a:cubicBezTo>
                  <a:cubicBezTo>
                    <a:pt x="31" y="81"/>
                    <a:pt x="31" y="81"/>
                    <a:pt x="31" y="81"/>
                  </a:cubicBezTo>
                  <a:cubicBezTo>
                    <a:pt x="31" y="15"/>
                    <a:pt x="31" y="15"/>
                    <a:pt x="31" y="15"/>
                  </a:cubicBezTo>
                  <a:cubicBezTo>
                    <a:pt x="119" y="0"/>
                    <a:pt x="119" y="0"/>
                    <a:pt x="119" y="0"/>
                  </a:cubicBezTo>
                  <a:cubicBezTo>
                    <a:pt x="119" y="81"/>
                    <a:pt x="119" y="81"/>
                    <a:pt x="119" y="81"/>
                  </a:cubicBezTo>
                  <a:cubicBezTo>
                    <a:pt x="174" y="81"/>
                    <a:pt x="174" y="81"/>
                    <a:pt x="174" y="81"/>
                  </a:cubicBezTo>
                  <a:cubicBezTo>
                    <a:pt x="174" y="148"/>
                    <a:pt x="174" y="148"/>
                    <a:pt x="174" y="148"/>
                  </a:cubicBezTo>
                  <a:cubicBezTo>
                    <a:pt x="119" y="148"/>
                    <a:pt x="119" y="148"/>
                    <a:pt x="119" y="148"/>
                  </a:cubicBezTo>
                  <a:cubicBezTo>
                    <a:pt x="119" y="249"/>
                    <a:pt x="119" y="249"/>
                    <a:pt x="119" y="249"/>
                  </a:cubicBezTo>
                  <a:cubicBezTo>
                    <a:pt x="119" y="266"/>
                    <a:pt x="127" y="274"/>
                    <a:pt x="142" y="274"/>
                  </a:cubicBezTo>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9" name="Freeform 13"/>
            <p:cNvSpPr>
              <a:spLocks noEditPoints="1"/>
            </p:cNvSpPr>
            <p:nvPr userDrawn="1"/>
          </p:nvSpPr>
          <p:spPr bwMode="auto">
            <a:xfrm>
              <a:off x="1709738" y="479426"/>
              <a:ext cx="211137" cy="231775"/>
            </a:xfrm>
            <a:custGeom>
              <a:avLst/>
              <a:gdLst>
                <a:gd name="T0" fmla="*/ 213 w 244"/>
                <a:gd name="T1" fmla="*/ 30 h 267"/>
                <a:gd name="T2" fmla="*/ 125 w 244"/>
                <a:gd name="T3" fmla="*/ 0 h 267"/>
                <a:gd name="T4" fmla="*/ 33 w 244"/>
                <a:gd name="T5" fmla="*/ 35 h 267"/>
                <a:gd name="T6" fmla="*/ 0 w 244"/>
                <a:gd name="T7" fmla="*/ 135 h 267"/>
                <a:gd name="T8" fmla="*/ 35 w 244"/>
                <a:gd name="T9" fmla="*/ 233 h 267"/>
                <a:gd name="T10" fmla="*/ 133 w 244"/>
                <a:gd name="T11" fmla="*/ 267 h 267"/>
                <a:gd name="T12" fmla="*/ 185 w 244"/>
                <a:gd name="T13" fmla="*/ 263 h 267"/>
                <a:gd name="T14" fmla="*/ 227 w 244"/>
                <a:gd name="T15" fmla="*/ 249 h 267"/>
                <a:gd name="T16" fmla="*/ 214 w 244"/>
                <a:gd name="T17" fmla="*/ 190 h 267"/>
                <a:gd name="T18" fmla="*/ 186 w 244"/>
                <a:gd name="T19" fmla="*/ 200 h 267"/>
                <a:gd name="T20" fmla="*/ 144 w 244"/>
                <a:gd name="T21" fmla="*/ 204 h 267"/>
                <a:gd name="T22" fmla="*/ 104 w 244"/>
                <a:gd name="T23" fmla="*/ 192 h 267"/>
                <a:gd name="T24" fmla="*/ 88 w 244"/>
                <a:gd name="T25" fmla="*/ 158 h 267"/>
                <a:gd name="T26" fmla="*/ 244 w 244"/>
                <a:gd name="T27" fmla="*/ 158 h 267"/>
                <a:gd name="T28" fmla="*/ 244 w 244"/>
                <a:gd name="T29" fmla="*/ 118 h 267"/>
                <a:gd name="T30" fmla="*/ 213 w 244"/>
                <a:gd name="T31" fmla="*/ 30 h 267"/>
                <a:gd name="T32" fmla="*/ 90 w 244"/>
                <a:gd name="T33" fmla="*/ 102 h 267"/>
                <a:gd name="T34" fmla="*/ 102 w 244"/>
                <a:gd name="T35" fmla="*/ 70 h 267"/>
                <a:gd name="T36" fmla="*/ 128 w 244"/>
                <a:gd name="T37" fmla="*/ 61 h 267"/>
                <a:gd name="T38" fmla="*/ 155 w 244"/>
                <a:gd name="T39" fmla="*/ 72 h 267"/>
                <a:gd name="T40" fmla="*/ 165 w 244"/>
                <a:gd name="T41" fmla="*/ 102 h 267"/>
                <a:gd name="T42" fmla="*/ 90 w 244"/>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4" h="267">
                  <a:moveTo>
                    <a:pt x="213" y="30"/>
                  </a:moveTo>
                  <a:cubicBezTo>
                    <a:pt x="192" y="10"/>
                    <a:pt x="163" y="0"/>
                    <a:pt x="125" y="0"/>
                  </a:cubicBezTo>
                  <a:cubicBezTo>
                    <a:pt x="85" y="0"/>
                    <a:pt x="54" y="12"/>
                    <a:pt x="33" y="35"/>
                  </a:cubicBezTo>
                  <a:cubicBezTo>
                    <a:pt x="11" y="58"/>
                    <a:pt x="0" y="92"/>
                    <a:pt x="0" y="135"/>
                  </a:cubicBezTo>
                  <a:cubicBezTo>
                    <a:pt x="0" y="178"/>
                    <a:pt x="12" y="210"/>
                    <a:pt x="35" y="233"/>
                  </a:cubicBezTo>
                  <a:cubicBezTo>
                    <a:pt x="59" y="256"/>
                    <a:pt x="91" y="267"/>
                    <a:pt x="133" y="267"/>
                  </a:cubicBezTo>
                  <a:cubicBezTo>
                    <a:pt x="153" y="267"/>
                    <a:pt x="171" y="266"/>
                    <a:pt x="185" y="263"/>
                  </a:cubicBezTo>
                  <a:cubicBezTo>
                    <a:pt x="200" y="261"/>
                    <a:pt x="214" y="256"/>
                    <a:pt x="227" y="249"/>
                  </a:cubicBezTo>
                  <a:cubicBezTo>
                    <a:pt x="214" y="190"/>
                    <a:pt x="214" y="190"/>
                    <a:pt x="214" y="190"/>
                  </a:cubicBezTo>
                  <a:cubicBezTo>
                    <a:pt x="204" y="194"/>
                    <a:pt x="195" y="197"/>
                    <a:pt x="186" y="200"/>
                  </a:cubicBezTo>
                  <a:cubicBezTo>
                    <a:pt x="173" y="202"/>
                    <a:pt x="159" y="204"/>
                    <a:pt x="144" y="204"/>
                  </a:cubicBezTo>
                  <a:cubicBezTo>
                    <a:pt x="127" y="204"/>
                    <a:pt x="114" y="200"/>
                    <a:pt x="104" y="192"/>
                  </a:cubicBezTo>
                  <a:cubicBezTo>
                    <a:pt x="94" y="183"/>
                    <a:pt x="89" y="172"/>
                    <a:pt x="88" y="158"/>
                  </a:cubicBezTo>
                  <a:cubicBezTo>
                    <a:pt x="244" y="158"/>
                    <a:pt x="244" y="158"/>
                    <a:pt x="244" y="158"/>
                  </a:cubicBezTo>
                  <a:cubicBezTo>
                    <a:pt x="244" y="118"/>
                    <a:pt x="244" y="118"/>
                    <a:pt x="244" y="118"/>
                  </a:cubicBezTo>
                  <a:cubicBezTo>
                    <a:pt x="244" y="80"/>
                    <a:pt x="234" y="51"/>
                    <a:pt x="213" y="30"/>
                  </a:cubicBezTo>
                  <a:moveTo>
                    <a:pt x="90" y="102"/>
                  </a:moveTo>
                  <a:cubicBezTo>
                    <a:pt x="91" y="87"/>
                    <a:pt x="95" y="77"/>
                    <a:pt x="102" y="70"/>
                  </a:cubicBezTo>
                  <a:cubicBezTo>
                    <a:pt x="109" y="64"/>
                    <a:pt x="118" y="61"/>
                    <a:pt x="128" y="61"/>
                  </a:cubicBezTo>
                  <a:cubicBezTo>
                    <a:pt x="139" y="61"/>
                    <a:pt x="148" y="64"/>
                    <a:pt x="155" y="72"/>
                  </a:cubicBezTo>
                  <a:cubicBezTo>
                    <a:pt x="161" y="79"/>
                    <a:pt x="165" y="89"/>
                    <a:pt x="165" y="102"/>
                  </a:cubicBezTo>
                  <a:lnTo>
                    <a:pt x="90" y="1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0" name="Freeform 14"/>
            <p:cNvSpPr>
              <a:spLocks noEditPoints="1"/>
            </p:cNvSpPr>
            <p:nvPr userDrawn="1"/>
          </p:nvSpPr>
          <p:spPr bwMode="auto">
            <a:xfrm>
              <a:off x="668338" y="479426"/>
              <a:ext cx="209550" cy="231775"/>
            </a:xfrm>
            <a:custGeom>
              <a:avLst/>
              <a:gdLst>
                <a:gd name="T0" fmla="*/ 212 w 243"/>
                <a:gd name="T1" fmla="*/ 30 h 267"/>
                <a:gd name="T2" fmla="*/ 124 w 243"/>
                <a:gd name="T3" fmla="*/ 0 h 267"/>
                <a:gd name="T4" fmla="*/ 32 w 243"/>
                <a:gd name="T5" fmla="*/ 35 h 267"/>
                <a:gd name="T6" fmla="*/ 0 w 243"/>
                <a:gd name="T7" fmla="*/ 135 h 267"/>
                <a:gd name="T8" fmla="*/ 35 w 243"/>
                <a:gd name="T9" fmla="*/ 233 h 267"/>
                <a:gd name="T10" fmla="*/ 132 w 243"/>
                <a:gd name="T11" fmla="*/ 267 h 267"/>
                <a:gd name="T12" fmla="*/ 184 w 243"/>
                <a:gd name="T13" fmla="*/ 263 h 267"/>
                <a:gd name="T14" fmla="*/ 227 w 243"/>
                <a:gd name="T15" fmla="*/ 249 h 267"/>
                <a:gd name="T16" fmla="*/ 213 w 243"/>
                <a:gd name="T17" fmla="*/ 190 h 267"/>
                <a:gd name="T18" fmla="*/ 185 w 243"/>
                <a:gd name="T19" fmla="*/ 200 h 267"/>
                <a:gd name="T20" fmla="*/ 143 w 243"/>
                <a:gd name="T21" fmla="*/ 204 h 267"/>
                <a:gd name="T22" fmla="*/ 103 w 243"/>
                <a:gd name="T23" fmla="*/ 192 h 267"/>
                <a:gd name="T24" fmla="*/ 88 w 243"/>
                <a:gd name="T25" fmla="*/ 158 h 267"/>
                <a:gd name="T26" fmla="*/ 243 w 243"/>
                <a:gd name="T27" fmla="*/ 158 h 267"/>
                <a:gd name="T28" fmla="*/ 243 w 243"/>
                <a:gd name="T29" fmla="*/ 118 h 267"/>
                <a:gd name="T30" fmla="*/ 212 w 243"/>
                <a:gd name="T31" fmla="*/ 30 h 267"/>
                <a:gd name="T32" fmla="*/ 89 w 243"/>
                <a:gd name="T33" fmla="*/ 102 h 267"/>
                <a:gd name="T34" fmla="*/ 102 w 243"/>
                <a:gd name="T35" fmla="*/ 70 h 267"/>
                <a:gd name="T36" fmla="*/ 127 w 243"/>
                <a:gd name="T37" fmla="*/ 61 h 267"/>
                <a:gd name="T38" fmla="*/ 154 w 243"/>
                <a:gd name="T39" fmla="*/ 72 h 267"/>
                <a:gd name="T40" fmla="*/ 164 w 243"/>
                <a:gd name="T41" fmla="*/ 102 h 267"/>
                <a:gd name="T42" fmla="*/ 89 w 243"/>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67">
                  <a:moveTo>
                    <a:pt x="212" y="30"/>
                  </a:moveTo>
                  <a:cubicBezTo>
                    <a:pt x="191" y="10"/>
                    <a:pt x="162" y="0"/>
                    <a:pt x="124" y="0"/>
                  </a:cubicBezTo>
                  <a:cubicBezTo>
                    <a:pt x="84" y="0"/>
                    <a:pt x="53" y="12"/>
                    <a:pt x="32" y="35"/>
                  </a:cubicBezTo>
                  <a:cubicBezTo>
                    <a:pt x="10" y="58"/>
                    <a:pt x="0" y="92"/>
                    <a:pt x="0" y="135"/>
                  </a:cubicBezTo>
                  <a:cubicBezTo>
                    <a:pt x="0" y="178"/>
                    <a:pt x="11" y="210"/>
                    <a:pt x="35" y="233"/>
                  </a:cubicBezTo>
                  <a:cubicBezTo>
                    <a:pt x="58" y="256"/>
                    <a:pt x="90" y="267"/>
                    <a:pt x="132" y="267"/>
                  </a:cubicBezTo>
                  <a:cubicBezTo>
                    <a:pt x="153" y="267"/>
                    <a:pt x="170" y="266"/>
                    <a:pt x="184" y="263"/>
                  </a:cubicBezTo>
                  <a:cubicBezTo>
                    <a:pt x="199" y="261"/>
                    <a:pt x="213" y="256"/>
                    <a:pt x="227" y="249"/>
                  </a:cubicBezTo>
                  <a:cubicBezTo>
                    <a:pt x="213" y="190"/>
                    <a:pt x="213" y="190"/>
                    <a:pt x="213" y="190"/>
                  </a:cubicBezTo>
                  <a:cubicBezTo>
                    <a:pt x="203" y="194"/>
                    <a:pt x="194" y="197"/>
                    <a:pt x="185" y="200"/>
                  </a:cubicBezTo>
                  <a:cubicBezTo>
                    <a:pt x="172" y="202"/>
                    <a:pt x="158" y="204"/>
                    <a:pt x="143" y="204"/>
                  </a:cubicBezTo>
                  <a:cubicBezTo>
                    <a:pt x="126" y="204"/>
                    <a:pt x="113" y="200"/>
                    <a:pt x="103" y="192"/>
                  </a:cubicBezTo>
                  <a:cubicBezTo>
                    <a:pt x="93" y="183"/>
                    <a:pt x="88" y="172"/>
                    <a:pt x="88" y="158"/>
                  </a:cubicBezTo>
                  <a:cubicBezTo>
                    <a:pt x="243" y="158"/>
                    <a:pt x="243" y="158"/>
                    <a:pt x="243" y="158"/>
                  </a:cubicBezTo>
                  <a:cubicBezTo>
                    <a:pt x="243" y="118"/>
                    <a:pt x="243" y="118"/>
                    <a:pt x="243" y="118"/>
                  </a:cubicBezTo>
                  <a:cubicBezTo>
                    <a:pt x="243" y="80"/>
                    <a:pt x="233" y="51"/>
                    <a:pt x="212" y="30"/>
                  </a:cubicBezTo>
                  <a:moveTo>
                    <a:pt x="89" y="102"/>
                  </a:moveTo>
                  <a:cubicBezTo>
                    <a:pt x="91" y="87"/>
                    <a:pt x="95" y="77"/>
                    <a:pt x="102" y="70"/>
                  </a:cubicBezTo>
                  <a:cubicBezTo>
                    <a:pt x="108" y="64"/>
                    <a:pt x="117" y="61"/>
                    <a:pt x="127" y="61"/>
                  </a:cubicBezTo>
                  <a:cubicBezTo>
                    <a:pt x="138" y="61"/>
                    <a:pt x="147" y="64"/>
                    <a:pt x="154" y="72"/>
                  </a:cubicBezTo>
                  <a:cubicBezTo>
                    <a:pt x="160" y="79"/>
                    <a:pt x="164" y="89"/>
                    <a:pt x="164" y="102"/>
                  </a:cubicBezTo>
                  <a:lnTo>
                    <a:pt x="89" y="1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grpSp>
    </p:spTree>
    <p:extLst>
      <p:ext uri="{BB962C8B-B14F-4D97-AF65-F5344CB8AC3E}">
        <p14:creationId xmlns:p14="http://schemas.microsoft.com/office/powerpoint/2010/main" xmlns="" val="1665008738"/>
      </p:ext>
    </p:extLst>
  </p:cSld>
  <p:clrMapOvr>
    <a:overrideClrMapping bg1="lt1" tx1="dk1" bg2="lt2" tx2="dk2" accent1="accent1" accent2="accent2" accent3="accent3" accent4="accent4" accent5="accent5" accent6="accent6" hlink="hlink" folHlink="folHlink"/>
  </p:clrMapOvr>
  <p:transition>
    <p:fade/>
  </p:transition>
  <p:extLst mod="1">
    <p:ext uri="{DCECCB84-F9BA-43D5-87BE-67443E8EF086}">
      <p15:sldGuideLst xmlns="" xmlns:p15="http://schemas.microsoft.com/office/powerpoint/2012/main">
        <p15:guide id="1" orient="horz" pos="4088">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eam profile 2">
    <p:spTree>
      <p:nvGrpSpPr>
        <p:cNvPr id="1" name=""/>
        <p:cNvGrpSpPr/>
        <p:nvPr/>
      </p:nvGrpSpPr>
      <p:grpSpPr>
        <a:xfrm>
          <a:off x="0" y="0"/>
          <a:ext cx="0" cy="0"/>
          <a:chOff x="0" y="0"/>
          <a:chExt cx="0" cy="0"/>
        </a:xfrm>
      </p:grpSpPr>
      <p:sp>
        <p:nvSpPr>
          <p:cNvPr id="2" name="Title 1"/>
          <p:cNvSpPr>
            <a:spLocks noGrp="1"/>
          </p:cNvSpPr>
          <p:nvPr>
            <p:ph type="title"/>
          </p:nvPr>
        </p:nvSpPr>
        <p:spPr>
          <a:xfrm>
            <a:off x="376238" y="317500"/>
            <a:ext cx="8391525" cy="334100"/>
          </a:xfrm>
        </p:spPr>
        <p:txBody>
          <a:bodyPr/>
          <a:lstStyle/>
          <a:p>
            <a:r>
              <a:rPr lang="en-US" noProof="0" smtClean="0"/>
              <a:t>Click to edit Master title style</a:t>
            </a:r>
            <a:endParaRPr lang="en-US" noProof="0" dirty="0"/>
          </a:p>
        </p:txBody>
      </p:sp>
      <p:sp>
        <p:nvSpPr>
          <p:cNvPr id="4" name="Rectangle 3"/>
          <p:cNvSpPr/>
          <p:nvPr userDrawn="1"/>
        </p:nvSpPr>
        <p:spPr>
          <a:xfrm>
            <a:off x="378000" y="1707173"/>
            <a:ext cx="41220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100" noProof="0" dirty="0">
              <a:solidFill>
                <a:schemeClr val="bg1"/>
              </a:solidFill>
            </a:endParaRPr>
          </a:p>
        </p:txBody>
      </p:sp>
      <p:sp>
        <p:nvSpPr>
          <p:cNvPr id="5" name="Rectangle 4"/>
          <p:cNvSpPr/>
          <p:nvPr userDrawn="1"/>
        </p:nvSpPr>
        <p:spPr>
          <a:xfrm>
            <a:off x="4668064" y="1700213"/>
            <a:ext cx="4106300" cy="60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100" noProof="0" dirty="0">
              <a:solidFill>
                <a:schemeClr val="bg1"/>
              </a:solidFill>
            </a:endParaRPr>
          </a:p>
        </p:txBody>
      </p:sp>
      <p:sp>
        <p:nvSpPr>
          <p:cNvPr id="6" name="Rectangle 5"/>
          <p:cNvSpPr/>
          <p:nvPr userDrawn="1"/>
        </p:nvSpPr>
        <p:spPr>
          <a:xfrm>
            <a:off x="378000" y="4065173"/>
            <a:ext cx="41220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100" noProof="0" dirty="0">
              <a:solidFill>
                <a:schemeClr val="bg1"/>
              </a:solidFill>
            </a:endParaRPr>
          </a:p>
        </p:txBody>
      </p:sp>
      <p:sp>
        <p:nvSpPr>
          <p:cNvPr id="7" name="Rectangle 6"/>
          <p:cNvSpPr/>
          <p:nvPr userDrawn="1"/>
        </p:nvSpPr>
        <p:spPr>
          <a:xfrm>
            <a:off x="4668064" y="4065173"/>
            <a:ext cx="41063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100" noProof="0" dirty="0">
              <a:solidFill>
                <a:schemeClr val="bg1"/>
              </a:solidFill>
            </a:endParaRPr>
          </a:p>
        </p:txBody>
      </p:sp>
      <p:sp>
        <p:nvSpPr>
          <p:cNvPr id="8" name="Picture Placeholder 11"/>
          <p:cNvSpPr>
            <a:spLocks noGrp="1"/>
          </p:cNvSpPr>
          <p:nvPr>
            <p:ph type="pic" sz="quarter" idx="25"/>
          </p:nvPr>
        </p:nvSpPr>
        <p:spPr>
          <a:xfrm>
            <a:off x="378000" y="1880213"/>
            <a:ext cx="1476000" cy="1476000"/>
          </a:xfrm>
        </p:spPr>
        <p:txBody>
          <a:bodyPr/>
          <a:lstStyle>
            <a:lvl1pPr algn="ctr">
              <a:defRPr/>
            </a:lvl1pPr>
          </a:lstStyle>
          <a:p>
            <a:r>
              <a:rPr lang="en-US" noProof="0" smtClean="0"/>
              <a:t>Click icon to add picture</a:t>
            </a:r>
            <a:endParaRPr lang="en-US" noProof="0" dirty="0"/>
          </a:p>
        </p:txBody>
      </p:sp>
      <p:sp>
        <p:nvSpPr>
          <p:cNvPr id="9" name="Picture Placeholder 11"/>
          <p:cNvSpPr>
            <a:spLocks noGrp="1"/>
          </p:cNvSpPr>
          <p:nvPr>
            <p:ph type="pic" sz="quarter" idx="27"/>
          </p:nvPr>
        </p:nvSpPr>
        <p:spPr>
          <a:xfrm>
            <a:off x="4668064" y="1880213"/>
            <a:ext cx="1476000" cy="1476000"/>
          </a:xfrm>
        </p:spPr>
        <p:txBody>
          <a:bodyPr/>
          <a:lstStyle>
            <a:lvl1pPr algn="ctr">
              <a:defRPr/>
            </a:lvl1pPr>
          </a:lstStyle>
          <a:p>
            <a:r>
              <a:rPr lang="en-US" noProof="0" smtClean="0"/>
              <a:t>Click icon to add picture</a:t>
            </a:r>
            <a:endParaRPr lang="en-US" noProof="0" dirty="0"/>
          </a:p>
        </p:txBody>
      </p:sp>
      <p:sp>
        <p:nvSpPr>
          <p:cNvPr id="10" name="Picture Placeholder 11"/>
          <p:cNvSpPr>
            <a:spLocks noGrp="1"/>
          </p:cNvSpPr>
          <p:nvPr>
            <p:ph type="pic" sz="quarter" idx="29"/>
          </p:nvPr>
        </p:nvSpPr>
        <p:spPr>
          <a:xfrm>
            <a:off x="378000" y="4256213"/>
            <a:ext cx="1476000" cy="1476000"/>
          </a:xfrm>
        </p:spPr>
        <p:txBody>
          <a:bodyPr/>
          <a:lstStyle>
            <a:lvl1pPr algn="ctr">
              <a:defRPr/>
            </a:lvl1pPr>
          </a:lstStyle>
          <a:p>
            <a:r>
              <a:rPr lang="en-US" noProof="0" smtClean="0"/>
              <a:t>Click icon to add picture</a:t>
            </a:r>
            <a:endParaRPr lang="en-US" noProof="0" dirty="0"/>
          </a:p>
        </p:txBody>
      </p:sp>
      <p:sp>
        <p:nvSpPr>
          <p:cNvPr id="11" name="Picture Placeholder 11"/>
          <p:cNvSpPr>
            <a:spLocks noGrp="1"/>
          </p:cNvSpPr>
          <p:nvPr>
            <p:ph type="pic" sz="quarter" idx="31"/>
          </p:nvPr>
        </p:nvSpPr>
        <p:spPr>
          <a:xfrm>
            <a:off x="4668064" y="4256213"/>
            <a:ext cx="1476000" cy="1476000"/>
          </a:xfrm>
        </p:spPr>
        <p:txBody>
          <a:bodyPr/>
          <a:lstStyle>
            <a:lvl1pPr algn="ctr">
              <a:defRPr/>
            </a:lvl1pPr>
          </a:lstStyle>
          <a:p>
            <a:r>
              <a:rPr lang="en-US" noProof="0" smtClean="0"/>
              <a:t>Click icon to add picture</a:t>
            </a:r>
            <a:endParaRPr lang="en-US" noProof="0" dirty="0"/>
          </a:p>
        </p:txBody>
      </p:sp>
      <p:sp>
        <p:nvSpPr>
          <p:cNvPr id="13" name="Text Placeholder 12"/>
          <p:cNvSpPr>
            <a:spLocks noGrp="1"/>
          </p:cNvSpPr>
          <p:nvPr>
            <p:ph type="body" sz="quarter" idx="32"/>
          </p:nvPr>
        </p:nvSpPr>
        <p:spPr>
          <a:xfrm>
            <a:off x="2012612" y="1880213"/>
            <a:ext cx="2466000" cy="1944000"/>
          </a:xfrm>
        </p:spPr>
        <p:txBody>
          <a:bodyPr/>
          <a:lstStyle>
            <a:lvl1pPr>
              <a:spcAft>
                <a:spcPts val="0"/>
              </a:spcAft>
              <a:defRPr b="1"/>
            </a:lvl1pPr>
            <a:lvl2pPr>
              <a:spcAft>
                <a:spcPts val="0"/>
              </a:spcAft>
              <a:defRPr b="0"/>
            </a:lvl2pPr>
          </a:lstStyle>
          <a:p>
            <a:pPr lvl="0"/>
            <a:r>
              <a:rPr lang="en-US" noProof="0" smtClean="0"/>
              <a:t>Click to edit Master text styles</a:t>
            </a:r>
          </a:p>
          <a:p>
            <a:pPr lvl="1"/>
            <a:r>
              <a:rPr lang="en-US" noProof="0" smtClean="0"/>
              <a:t>Second level</a:t>
            </a:r>
          </a:p>
        </p:txBody>
      </p:sp>
      <p:sp>
        <p:nvSpPr>
          <p:cNvPr id="14" name="Text Placeholder 12"/>
          <p:cNvSpPr>
            <a:spLocks noGrp="1"/>
          </p:cNvSpPr>
          <p:nvPr>
            <p:ph type="body" sz="quarter" idx="33"/>
          </p:nvPr>
        </p:nvSpPr>
        <p:spPr>
          <a:xfrm>
            <a:off x="6297420" y="1880213"/>
            <a:ext cx="2476944" cy="1944000"/>
          </a:xfrm>
        </p:spPr>
        <p:txBody>
          <a:bodyPr/>
          <a:lstStyle>
            <a:lvl1pPr>
              <a:spcAft>
                <a:spcPts val="0"/>
              </a:spcAft>
              <a:defRPr b="1"/>
            </a:lvl1pPr>
            <a:lvl2pPr>
              <a:spcAft>
                <a:spcPts val="0"/>
              </a:spcAft>
              <a:defRPr b="0"/>
            </a:lvl2pPr>
          </a:lstStyle>
          <a:p>
            <a:pPr lvl="0"/>
            <a:r>
              <a:rPr lang="en-US" noProof="0" smtClean="0"/>
              <a:t>Click to edit Master text styles</a:t>
            </a:r>
          </a:p>
          <a:p>
            <a:pPr lvl="1"/>
            <a:r>
              <a:rPr lang="en-US" noProof="0" smtClean="0"/>
              <a:t>Second level</a:t>
            </a:r>
          </a:p>
        </p:txBody>
      </p:sp>
      <p:sp>
        <p:nvSpPr>
          <p:cNvPr id="15" name="Text Placeholder 12"/>
          <p:cNvSpPr>
            <a:spLocks noGrp="1"/>
          </p:cNvSpPr>
          <p:nvPr>
            <p:ph type="body" sz="quarter" idx="34"/>
          </p:nvPr>
        </p:nvSpPr>
        <p:spPr>
          <a:xfrm>
            <a:off x="2012612" y="4256213"/>
            <a:ext cx="2466000" cy="1944000"/>
          </a:xfrm>
        </p:spPr>
        <p:txBody>
          <a:bodyPr/>
          <a:lstStyle>
            <a:lvl1pPr>
              <a:spcAft>
                <a:spcPts val="0"/>
              </a:spcAft>
              <a:defRPr b="1"/>
            </a:lvl1pPr>
            <a:lvl2pPr>
              <a:spcAft>
                <a:spcPts val="0"/>
              </a:spcAft>
              <a:defRPr b="0"/>
            </a:lvl2pPr>
          </a:lstStyle>
          <a:p>
            <a:pPr lvl="0"/>
            <a:r>
              <a:rPr lang="en-US" noProof="0" smtClean="0"/>
              <a:t>Click to edit Master text styles</a:t>
            </a:r>
          </a:p>
          <a:p>
            <a:pPr lvl="1"/>
            <a:r>
              <a:rPr lang="en-US" noProof="0" smtClean="0"/>
              <a:t>Second level</a:t>
            </a:r>
          </a:p>
        </p:txBody>
      </p:sp>
      <p:sp>
        <p:nvSpPr>
          <p:cNvPr id="16" name="Text Placeholder 12"/>
          <p:cNvSpPr>
            <a:spLocks noGrp="1"/>
          </p:cNvSpPr>
          <p:nvPr>
            <p:ph type="body" sz="quarter" idx="35"/>
          </p:nvPr>
        </p:nvSpPr>
        <p:spPr>
          <a:xfrm>
            <a:off x="6297420" y="4256213"/>
            <a:ext cx="2476944" cy="1944000"/>
          </a:xfrm>
        </p:spPr>
        <p:txBody>
          <a:bodyPr/>
          <a:lstStyle>
            <a:lvl1pPr>
              <a:spcAft>
                <a:spcPts val="0"/>
              </a:spcAft>
              <a:defRPr b="1"/>
            </a:lvl1pPr>
            <a:lvl2pPr>
              <a:spcAft>
                <a:spcPts val="0"/>
              </a:spcAft>
              <a:defRPr b="0"/>
            </a:lvl2pPr>
          </a:lstStyle>
          <a:p>
            <a:pPr lvl="0"/>
            <a:r>
              <a:rPr lang="en-US" noProof="0" smtClean="0"/>
              <a:t>Click to edit Master text styles</a:t>
            </a:r>
          </a:p>
          <a:p>
            <a:pPr lvl="1"/>
            <a:r>
              <a:rPr lang="en-US" noProof="0" smtClean="0"/>
              <a:t>Second level</a:t>
            </a:r>
          </a:p>
        </p:txBody>
      </p:sp>
      <p:sp>
        <p:nvSpPr>
          <p:cNvPr id="17" name="Text Placeholder 8"/>
          <p:cNvSpPr>
            <a:spLocks noGrp="1"/>
          </p:cNvSpPr>
          <p:nvPr>
            <p:ph type="body" sz="quarter" idx="13" hasCustomPrompt="1"/>
          </p:nvPr>
        </p:nvSpPr>
        <p:spPr>
          <a:xfrm>
            <a:off x="376238" y="651600"/>
            <a:ext cx="8371762"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Tree>
    <p:extLst>
      <p:ext uri="{BB962C8B-B14F-4D97-AF65-F5344CB8AC3E}">
        <p14:creationId xmlns:p14="http://schemas.microsoft.com/office/powerpoint/2010/main" xmlns="" val="3705043249"/>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3 picture and text">
    <p:spTree>
      <p:nvGrpSpPr>
        <p:cNvPr id="1" name=""/>
        <p:cNvGrpSpPr/>
        <p:nvPr/>
      </p:nvGrpSpPr>
      <p:grpSpPr>
        <a:xfrm>
          <a:off x="0" y="0"/>
          <a:ext cx="0" cy="0"/>
          <a:chOff x="0" y="0"/>
          <a:chExt cx="0" cy="0"/>
        </a:xfrm>
      </p:grpSpPr>
      <p:sp>
        <p:nvSpPr>
          <p:cNvPr id="2" name="Title 1"/>
          <p:cNvSpPr>
            <a:spLocks noGrp="1"/>
          </p:cNvSpPr>
          <p:nvPr>
            <p:ph type="title"/>
          </p:nvPr>
        </p:nvSpPr>
        <p:spPr>
          <a:xfrm>
            <a:off x="376238" y="317501"/>
            <a:ext cx="8391525" cy="334099"/>
          </a:xfrm>
        </p:spPr>
        <p:txBody>
          <a:bodyPr/>
          <a:lstStyle/>
          <a:p>
            <a:r>
              <a:rPr lang="en-US" noProof="0" smtClean="0"/>
              <a:t>Click to edit Master title style</a:t>
            </a:r>
            <a:endParaRPr lang="en-US" noProof="0" dirty="0"/>
          </a:p>
        </p:txBody>
      </p:sp>
      <p:sp>
        <p:nvSpPr>
          <p:cNvPr id="4" name="Picture Placeholder 7"/>
          <p:cNvSpPr>
            <a:spLocks noGrp="1"/>
          </p:cNvSpPr>
          <p:nvPr>
            <p:ph type="pic" sz="quarter" idx="13"/>
          </p:nvPr>
        </p:nvSpPr>
        <p:spPr>
          <a:xfrm>
            <a:off x="376238" y="1700213"/>
            <a:ext cx="2771775" cy="1971675"/>
          </a:xfrm>
        </p:spPr>
        <p:txBody>
          <a:bodyPr/>
          <a:lstStyle/>
          <a:p>
            <a:r>
              <a:rPr lang="en-US" noProof="0" smtClean="0"/>
              <a:t>Click icon to add picture</a:t>
            </a:r>
            <a:endParaRPr lang="en-US" noProof="0" dirty="0"/>
          </a:p>
        </p:txBody>
      </p:sp>
      <p:sp>
        <p:nvSpPr>
          <p:cNvPr id="5" name="Picture Placeholder 7"/>
          <p:cNvSpPr>
            <a:spLocks noGrp="1"/>
          </p:cNvSpPr>
          <p:nvPr>
            <p:ph type="pic" sz="quarter" idx="14"/>
          </p:nvPr>
        </p:nvSpPr>
        <p:spPr>
          <a:xfrm>
            <a:off x="6004798" y="1700213"/>
            <a:ext cx="2762965" cy="1971675"/>
          </a:xfrm>
        </p:spPr>
        <p:txBody>
          <a:bodyPr/>
          <a:lstStyle/>
          <a:p>
            <a:r>
              <a:rPr lang="en-US" noProof="0" smtClean="0"/>
              <a:t>Click icon to add picture</a:t>
            </a:r>
            <a:endParaRPr lang="en-US" noProof="0" dirty="0"/>
          </a:p>
        </p:txBody>
      </p:sp>
      <p:sp>
        <p:nvSpPr>
          <p:cNvPr id="6" name="Picture Placeholder 7"/>
          <p:cNvSpPr>
            <a:spLocks noGrp="1"/>
          </p:cNvSpPr>
          <p:nvPr>
            <p:ph type="pic" sz="quarter" idx="15"/>
          </p:nvPr>
        </p:nvSpPr>
        <p:spPr>
          <a:xfrm>
            <a:off x="3204806" y="1700213"/>
            <a:ext cx="2743200" cy="1971675"/>
          </a:xfrm>
        </p:spPr>
        <p:txBody>
          <a:bodyPr/>
          <a:lstStyle/>
          <a:p>
            <a:r>
              <a:rPr lang="en-US" noProof="0" smtClean="0"/>
              <a:t>Click icon to add picture</a:t>
            </a:r>
            <a:endParaRPr lang="en-US" noProof="0" dirty="0"/>
          </a:p>
        </p:txBody>
      </p:sp>
      <p:sp>
        <p:nvSpPr>
          <p:cNvPr id="9" name="Text Placeholder 18"/>
          <p:cNvSpPr>
            <a:spLocks noGrp="1"/>
          </p:cNvSpPr>
          <p:nvPr>
            <p:ph idx="1" hasCustomPrompt="1"/>
          </p:nvPr>
        </p:nvSpPr>
        <p:spPr>
          <a:xfrm>
            <a:off x="376238" y="3832225"/>
            <a:ext cx="2762962" cy="2095200"/>
          </a:xfrm>
          <a:prstGeom prst="rect">
            <a:avLst/>
          </a:prstGeom>
        </p:spPr>
        <p:txBody>
          <a:bodyPr vert="horz" lIns="0" tIns="0" rIns="0" bIns="0" rtlCol="0">
            <a:no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13" name="Text Placeholder 18"/>
          <p:cNvSpPr>
            <a:spLocks noGrp="1"/>
          </p:cNvSpPr>
          <p:nvPr>
            <p:ph idx="16" hasCustomPrompt="1"/>
          </p:nvPr>
        </p:nvSpPr>
        <p:spPr>
          <a:xfrm>
            <a:off x="3200400" y="3832225"/>
            <a:ext cx="2743200" cy="2095200"/>
          </a:xfrm>
          <a:prstGeom prst="rect">
            <a:avLst/>
          </a:prstGeom>
        </p:spPr>
        <p:txBody>
          <a:bodyPr vert="horz" lIns="0" tIns="0" rIns="0" bIns="0" rtlCol="0">
            <a:no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14" name="Text Placeholder 18"/>
          <p:cNvSpPr>
            <a:spLocks noGrp="1"/>
          </p:cNvSpPr>
          <p:nvPr>
            <p:ph idx="17" hasCustomPrompt="1"/>
          </p:nvPr>
        </p:nvSpPr>
        <p:spPr>
          <a:xfrm>
            <a:off x="6004798" y="3832225"/>
            <a:ext cx="2762965" cy="2095200"/>
          </a:xfrm>
          <a:prstGeom prst="rect">
            <a:avLst/>
          </a:prstGeom>
        </p:spPr>
        <p:txBody>
          <a:bodyPr vert="horz" lIns="0" tIns="0" rIns="0" bIns="0" rtlCol="0">
            <a:no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10" name="Text Placeholder 8"/>
          <p:cNvSpPr>
            <a:spLocks noGrp="1"/>
          </p:cNvSpPr>
          <p:nvPr>
            <p:ph type="body" sz="quarter" idx="18" hasCustomPrompt="1"/>
          </p:nvPr>
        </p:nvSpPr>
        <p:spPr>
          <a:xfrm>
            <a:off x="376238" y="651600"/>
            <a:ext cx="8371762"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Tree>
    <p:extLst>
      <p:ext uri="{BB962C8B-B14F-4D97-AF65-F5344CB8AC3E}">
        <p14:creationId xmlns:p14="http://schemas.microsoft.com/office/powerpoint/2010/main" xmlns="" val="3395560946"/>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amp; subtitle">
    <p:spTree>
      <p:nvGrpSpPr>
        <p:cNvPr id="1" name=""/>
        <p:cNvGrpSpPr/>
        <p:nvPr/>
      </p:nvGrpSpPr>
      <p:grpSpPr>
        <a:xfrm>
          <a:off x="0" y="0"/>
          <a:ext cx="0" cy="0"/>
          <a:chOff x="0" y="0"/>
          <a:chExt cx="0" cy="0"/>
        </a:xfrm>
      </p:grpSpPr>
      <p:sp>
        <p:nvSpPr>
          <p:cNvPr id="10" name="Text Placeholder 8"/>
          <p:cNvSpPr>
            <a:spLocks noGrp="1"/>
          </p:cNvSpPr>
          <p:nvPr>
            <p:ph type="body" sz="quarter" idx="13" hasCustomPrompt="1"/>
          </p:nvPr>
        </p:nvSpPr>
        <p:spPr>
          <a:xfrm>
            <a:off x="376237" y="651600"/>
            <a:ext cx="8391525"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11" name="Title Placeholder 1"/>
          <p:cNvSpPr>
            <a:spLocks noGrp="1"/>
          </p:cNvSpPr>
          <p:nvPr>
            <p:ph type="title" hasCustomPrompt="1"/>
          </p:nvPr>
        </p:nvSpPr>
        <p:spPr>
          <a:xfrm>
            <a:off x="376237" y="317499"/>
            <a:ext cx="8391525" cy="334101"/>
          </a:xfrm>
          <a:prstGeom prst="rect">
            <a:avLst/>
          </a:prstGeom>
        </p:spPr>
        <p:txBody>
          <a:bodyPr vert="horz" lIns="0" tIns="0" rIns="0" bIns="0" rtlCol="0" anchor="t" anchorCtr="0">
            <a:noAutofit/>
          </a:bodyPr>
          <a:lstStyle>
            <a:lvl1pPr>
              <a:defRPr/>
            </a:lvl1pPr>
          </a:lstStyle>
          <a:p>
            <a:r>
              <a:rPr lang="en-US" noProof="0" dirty="0"/>
              <a:t>Click to add title</a:t>
            </a:r>
          </a:p>
        </p:txBody>
      </p:sp>
    </p:spTree>
    <p:extLst>
      <p:ext uri="{BB962C8B-B14F-4D97-AF65-F5344CB8AC3E}">
        <p14:creationId xmlns:p14="http://schemas.microsoft.com/office/powerpoint/2010/main" xmlns="" val="428195933"/>
      </p:ext>
    </p:extLst>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Qualifications 2 x 1">
    <p:spTree>
      <p:nvGrpSpPr>
        <p:cNvPr id="1" name=""/>
        <p:cNvGrpSpPr/>
        <p:nvPr/>
      </p:nvGrpSpPr>
      <p:grpSpPr>
        <a:xfrm>
          <a:off x="0" y="0"/>
          <a:ext cx="0" cy="0"/>
          <a:chOff x="0" y="0"/>
          <a:chExt cx="0" cy="0"/>
        </a:xfrm>
      </p:grpSpPr>
      <p:sp>
        <p:nvSpPr>
          <p:cNvPr id="8" name="Text Placeholder 8"/>
          <p:cNvSpPr>
            <a:spLocks noGrp="1"/>
          </p:cNvSpPr>
          <p:nvPr>
            <p:ph type="body" sz="quarter" idx="17"/>
          </p:nvPr>
        </p:nvSpPr>
        <p:spPr>
          <a:xfrm>
            <a:off x="378000" y="1857892"/>
            <a:ext cx="4100118" cy="1695450"/>
          </a:xfrm>
        </p:spPr>
        <p:txBody>
          <a:bodyPr/>
          <a:lstStyle>
            <a:lvl1pPr>
              <a:spcAft>
                <a:spcPts val="1000"/>
              </a:spcAft>
              <a:defRPr b="1">
                <a:solidFill>
                  <a:schemeClr val="accent1"/>
                </a:solidFill>
              </a:defRPr>
            </a:lvl1pPr>
            <a:lvl2pPr>
              <a:spcAft>
                <a:spcPts val="1000"/>
              </a:spcAft>
              <a:defRPr/>
            </a:lvl2pPr>
            <a:lvl3pPr marL="0" indent="0">
              <a:spcAft>
                <a:spcPts val="1000"/>
              </a:spcAft>
              <a:buNone/>
              <a:defRPr/>
            </a:lvl3pPr>
            <a:lvl4pPr marL="176400" indent="-176400">
              <a:spcAft>
                <a:spcPts val="1000"/>
              </a:spcAft>
              <a:buFont typeface="Arial" panose="020B0604020202020204" pitchFamily="34" charset="0"/>
              <a:buChar char="•"/>
              <a:defRPr/>
            </a:lvl4pPr>
            <a:lvl5pPr marL="356400" indent="-176400">
              <a:spcAft>
                <a:spcPts val="1000"/>
              </a:spcAft>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9" name="Text Placeholder 8"/>
          <p:cNvSpPr>
            <a:spLocks noGrp="1"/>
          </p:cNvSpPr>
          <p:nvPr>
            <p:ph type="body" sz="quarter" idx="21"/>
          </p:nvPr>
        </p:nvSpPr>
        <p:spPr>
          <a:xfrm>
            <a:off x="4684646" y="1857892"/>
            <a:ext cx="4083117" cy="1695450"/>
          </a:xfrm>
        </p:spPr>
        <p:txBody>
          <a:bodyPr/>
          <a:lstStyle>
            <a:lvl1pPr>
              <a:spcAft>
                <a:spcPts val="1000"/>
              </a:spcAft>
              <a:defRPr b="1">
                <a:solidFill>
                  <a:schemeClr val="accent1"/>
                </a:solidFill>
              </a:defRPr>
            </a:lvl1pPr>
            <a:lvl2pPr>
              <a:spcAft>
                <a:spcPts val="1000"/>
              </a:spcAft>
              <a:defRPr/>
            </a:lvl2pPr>
            <a:lvl3pPr marL="0" indent="0">
              <a:spcAft>
                <a:spcPts val="1000"/>
              </a:spcAft>
              <a:buNone/>
              <a:defRPr/>
            </a:lvl3pPr>
            <a:lvl4pPr marL="176400" indent="-176400">
              <a:spcAft>
                <a:spcPts val="1000"/>
              </a:spcAft>
              <a:buFont typeface="Arial" panose="020B0604020202020204" pitchFamily="34" charset="0"/>
              <a:buChar char="•"/>
              <a:defRPr/>
            </a:lvl4pPr>
            <a:lvl5pPr marL="356400" indent="-176400">
              <a:spcAft>
                <a:spcPts val="1000"/>
              </a:spcAft>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2" name="Title 1"/>
          <p:cNvSpPr>
            <a:spLocks noGrp="1"/>
          </p:cNvSpPr>
          <p:nvPr>
            <p:ph type="title"/>
          </p:nvPr>
        </p:nvSpPr>
        <p:spPr>
          <a:xfrm>
            <a:off x="376238" y="317501"/>
            <a:ext cx="8391525" cy="334099"/>
          </a:xfrm>
        </p:spPr>
        <p:txBody>
          <a:bodyPr/>
          <a:lstStyle/>
          <a:p>
            <a:r>
              <a:rPr lang="en-US" noProof="0" smtClean="0"/>
              <a:t>Click to edit Master title style</a:t>
            </a:r>
            <a:endParaRPr lang="en-US" noProof="0" dirty="0"/>
          </a:p>
        </p:txBody>
      </p:sp>
      <p:sp>
        <p:nvSpPr>
          <p:cNvPr id="4" name="Rectangle 3"/>
          <p:cNvSpPr/>
          <p:nvPr userDrawn="1"/>
        </p:nvSpPr>
        <p:spPr>
          <a:xfrm>
            <a:off x="378000" y="1705378"/>
            <a:ext cx="4100118"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00"/>
              </a:spcAft>
            </a:pPr>
            <a:endParaRPr lang="en-US" sz="1100" noProof="0" dirty="0">
              <a:solidFill>
                <a:schemeClr val="bg1"/>
              </a:solidFill>
            </a:endParaRPr>
          </a:p>
        </p:txBody>
      </p:sp>
      <p:sp>
        <p:nvSpPr>
          <p:cNvPr id="5" name="Rectangle 4"/>
          <p:cNvSpPr/>
          <p:nvPr userDrawn="1"/>
        </p:nvSpPr>
        <p:spPr>
          <a:xfrm>
            <a:off x="4684646" y="1705378"/>
            <a:ext cx="4089718"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00"/>
              </a:spcAft>
            </a:pPr>
            <a:endParaRPr lang="en-US" sz="1100" noProof="0" dirty="0">
              <a:solidFill>
                <a:schemeClr val="bg1"/>
              </a:solidFill>
            </a:endParaRPr>
          </a:p>
        </p:txBody>
      </p:sp>
      <p:sp>
        <p:nvSpPr>
          <p:cNvPr id="6" name="Picture Placeholder 29"/>
          <p:cNvSpPr>
            <a:spLocks noGrp="1"/>
          </p:cNvSpPr>
          <p:nvPr>
            <p:ph type="pic" sz="quarter" idx="19" hasCustomPrompt="1"/>
          </p:nvPr>
        </p:nvSpPr>
        <p:spPr>
          <a:xfrm>
            <a:off x="3577118" y="1863916"/>
            <a:ext cx="907655" cy="549275"/>
          </a:xfrm>
        </p:spPr>
        <p:txBody>
          <a:bodyPr/>
          <a:lstStyle>
            <a:lvl1pPr marL="0" marR="0" indent="0" algn="l" defTabSz="914400" rtl="0" eaLnBrk="1" fontAlgn="auto" latinLnBrk="0" hangingPunct="1">
              <a:lnSpc>
                <a:spcPct val="100000"/>
              </a:lnSpc>
              <a:spcBef>
                <a:spcPts val="0"/>
              </a:spcBef>
              <a:spcAft>
                <a:spcPts val="1000"/>
              </a:spcAft>
              <a:buClrTx/>
              <a:buSzTx/>
              <a:buFont typeface="Arial" panose="020B0604020202020204" pitchFamily="34" charset="0"/>
              <a:buNone/>
              <a:tabLst/>
              <a:defRPr sz="900"/>
            </a:lvl1pPr>
          </a:lstStyle>
          <a:p>
            <a:pPr>
              <a:spcBef>
                <a:spcPct val="0"/>
              </a:spcBef>
            </a:pPr>
            <a:r>
              <a:rPr lang="en-US" sz="1200" noProof="0" dirty="0">
                <a:solidFill>
                  <a:schemeClr val="bg1"/>
                </a:solidFill>
              </a:rPr>
              <a:t>Co-brand</a:t>
            </a:r>
            <a:br>
              <a:rPr lang="en-US" sz="1200" noProof="0" dirty="0">
                <a:solidFill>
                  <a:schemeClr val="bg1"/>
                </a:solidFill>
              </a:rPr>
            </a:br>
            <a:r>
              <a:rPr lang="en-US" sz="1200" noProof="0" dirty="0">
                <a:solidFill>
                  <a:schemeClr val="bg1"/>
                </a:solidFill>
              </a:rPr>
              <a:t>Logo</a:t>
            </a:r>
          </a:p>
          <a:p>
            <a:endParaRPr lang="en-US" noProof="0" dirty="0"/>
          </a:p>
        </p:txBody>
      </p:sp>
      <p:sp>
        <p:nvSpPr>
          <p:cNvPr id="7" name="Picture Placeholder 29"/>
          <p:cNvSpPr>
            <a:spLocks noGrp="1"/>
          </p:cNvSpPr>
          <p:nvPr>
            <p:ph type="pic" sz="quarter" idx="20" hasCustomPrompt="1"/>
          </p:nvPr>
        </p:nvSpPr>
        <p:spPr>
          <a:xfrm>
            <a:off x="7818462" y="1857892"/>
            <a:ext cx="933121" cy="549275"/>
          </a:xfrm>
        </p:spPr>
        <p:txBody>
          <a:bodyPr/>
          <a:lstStyle>
            <a:lvl1pPr marL="0" marR="0" indent="0" algn="l" defTabSz="914400" rtl="0" eaLnBrk="1" fontAlgn="auto" latinLnBrk="0" hangingPunct="1">
              <a:lnSpc>
                <a:spcPct val="100000"/>
              </a:lnSpc>
              <a:spcBef>
                <a:spcPts val="0"/>
              </a:spcBef>
              <a:spcAft>
                <a:spcPts val="1000"/>
              </a:spcAft>
              <a:buClrTx/>
              <a:buSzTx/>
              <a:buFont typeface="Arial" panose="020B0604020202020204" pitchFamily="34" charset="0"/>
              <a:buNone/>
              <a:tabLst/>
              <a:defRPr sz="900"/>
            </a:lvl1pPr>
          </a:lstStyle>
          <a:p>
            <a:pPr>
              <a:spcBef>
                <a:spcPct val="0"/>
              </a:spcBef>
            </a:pPr>
            <a:r>
              <a:rPr lang="en-US" sz="1200" noProof="0" dirty="0">
                <a:solidFill>
                  <a:schemeClr val="bg1"/>
                </a:solidFill>
              </a:rPr>
              <a:t>Co-brand</a:t>
            </a:r>
            <a:br>
              <a:rPr lang="en-US" sz="1200" noProof="0" dirty="0">
                <a:solidFill>
                  <a:schemeClr val="bg1"/>
                </a:solidFill>
              </a:rPr>
            </a:br>
            <a:r>
              <a:rPr lang="en-US" sz="1200" noProof="0" dirty="0">
                <a:solidFill>
                  <a:schemeClr val="bg1"/>
                </a:solidFill>
              </a:rPr>
              <a:t>Logo</a:t>
            </a:r>
          </a:p>
          <a:p>
            <a:endParaRPr lang="en-US" noProof="0" dirty="0"/>
          </a:p>
        </p:txBody>
      </p:sp>
      <p:sp>
        <p:nvSpPr>
          <p:cNvPr id="16" name="Text Placeholder 8"/>
          <p:cNvSpPr>
            <a:spLocks noGrp="1"/>
          </p:cNvSpPr>
          <p:nvPr>
            <p:ph type="body" sz="quarter" idx="13" hasCustomPrompt="1"/>
          </p:nvPr>
        </p:nvSpPr>
        <p:spPr>
          <a:xfrm>
            <a:off x="376237" y="651600"/>
            <a:ext cx="8391525"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Tree>
    <p:extLst>
      <p:ext uri="{BB962C8B-B14F-4D97-AF65-F5344CB8AC3E}">
        <p14:creationId xmlns:p14="http://schemas.microsoft.com/office/powerpoint/2010/main" xmlns="" val="4239408974"/>
      </p:ext>
    </p:extLst>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Qualifications 2 x 2">
    <p:spTree>
      <p:nvGrpSpPr>
        <p:cNvPr id="1" name=""/>
        <p:cNvGrpSpPr/>
        <p:nvPr/>
      </p:nvGrpSpPr>
      <p:grpSpPr>
        <a:xfrm>
          <a:off x="0" y="0"/>
          <a:ext cx="0" cy="0"/>
          <a:chOff x="0" y="0"/>
          <a:chExt cx="0" cy="0"/>
        </a:xfrm>
      </p:grpSpPr>
      <p:sp>
        <p:nvSpPr>
          <p:cNvPr id="8" name="Text Placeholder 8"/>
          <p:cNvSpPr>
            <a:spLocks noGrp="1"/>
          </p:cNvSpPr>
          <p:nvPr>
            <p:ph type="body" sz="quarter" idx="17"/>
          </p:nvPr>
        </p:nvSpPr>
        <p:spPr>
          <a:xfrm>
            <a:off x="378000" y="1857892"/>
            <a:ext cx="4101706" cy="1695450"/>
          </a:xfrm>
        </p:spPr>
        <p:txBody>
          <a:bodyPr/>
          <a:lstStyle>
            <a:lvl1pPr>
              <a:spcAft>
                <a:spcPts val="1000"/>
              </a:spcAft>
              <a:defRPr b="1">
                <a:solidFill>
                  <a:schemeClr val="accent1"/>
                </a:solidFill>
              </a:defRPr>
            </a:lvl1pPr>
            <a:lvl2pPr>
              <a:spcAft>
                <a:spcPts val="1000"/>
              </a:spcAft>
              <a:defRPr/>
            </a:lvl2pPr>
            <a:lvl3pPr marL="0" indent="0">
              <a:spcAft>
                <a:spcPts val="1000"/>
              </a:spcAft>
              <a:buNone/>
              <a:defRPr/>
            </a:lvl3pPr>
            <a:lvl4pPr marL="176400" indent="-176400">
              <a:spcAft>
                <a:spcPts val="1000"/>
              </a:spcAft>
              <a:buFont typeface="Arial" panose="020B0604020202020204" pitchFamily="34" charset="0"/>
              <a:buChar char="•"/>
              <a:defRPr/>
            </a:lvl4pPr>
            <a:lvl5pPr marL="356400" indent="-176400">
              <a:spcAft>
                <a:spcPts val="1000"/>
              </a:spcAft>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9" name="Text Placeholder 8"/>
          <p:cNvSpPr>
            <a:spLocks noGrp="1"/>
          </p:cNvSpPr>
          <p:nvPr>
            <p:ph type="body" sz="quarter" idx="21"/>
          </p:nvPr>
        </p:nvSpPr>
        <p:spPr>
          <a:xfrm>
            <a:off x="4684646" y="1857892"/>
            <a:ext cx="4091001" cy="1695450"/>
          </a:xfrm>
        </p:spPr>
        <p:txBody>
          <a:bodyPr/>
          <a:lstStyle>
            <a:lvl1pPr>
              <a:spcAft>
                <a:spcPts val="1000"/>
              </a:spcAft>
              <a:defRPr b="1">
                <a:solidFill>
                  <a:schemeClr val="accent1"/>
                </a:solidFill>
              </a:defRPr>
            </a:lvl1pPr>
            <a:lvl2pPr>
              <a:spcAft>
                <a:spcPts val="1000"/>
              </a:spcAft>
              <a:defRPr/>
            </a:lvl2pPr>
            <a:lvl3pPr marL="0" indent="0">
              <a:spcAft>
                <a:spcPts val="1000"/>
              </a:spcAft>
              <a:buNone/>
              <a:defRPr/>
            </a:lvl3pPr>
            <a:lvl4pPr marL="176400" indent="-176400">
              <a:spcAft>
                <a:spcPts val="1000"/>
              </a:spcAft>
              <a:buFont typeface="Arial" panose="020B0604020202020204" pitchFamily="34" charset="0"/>
              <a:buChar char="•"/>
              <a:defRPr/>
            </a:lvl4pPr>
            <a:lvl5pPr marL="356400" indent="-176400">
              <a:spcAft>
                <a:spcPts val="1000"/>
              </a:spcAft>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2" name="Title 1"/>
          <p:cNvSpPr>
            <a:spLocks noGrp="1"/>
          </p:cNvSpPr>
          <p:nvPr>
            <p:ph type="title"/>
          </p:nvPr>
        </p:nvSpPr>
        <p:spPr>
          <a:xfrm>
            <a:off x="376238" y="317501"/>
            <a:ext cx="8391525" cy="334099"/>
          </a:xfrm>
        </p:spPr>
        <p:txBody>
          <a:bodyPr/>
          <a:lstStyle/>
          <a:p>
            <a:r>
              <a:rPr lang="en-US" noProof="0" smtClean="0"/>
              <a:t>Click to edit Master title style</a:t>
            </a:r>
            <a:endParaRPr lang="en-US" noProof="0" dirty="0"/>
          </a:p>
        </p:txBody>
      </p:sp>
      <p:sp>
        <p:nvSpPr>
          <p:cNvPr id="4" name="Rectangle 3"/>
          <p:cNvSpPr/>
          <p:nvPr userDrawn="1"/>
        </p:nvSpPr>
        <p:spPr>
          <a:xfrm>
            <a:off x="378000" y="1705378"/>
            <a:ext cx="4100118"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00"/>
              </a:spcAft>
            </a:pPr>
            <a:endParaRPr lang="en-US" sz="1100" noProof="0" dirty="0">
              <a:solidFill>
                <a:schemeClr val="bg1"/>
              </a:solidFill>
            </a:endParaRPr>
          </a:p>
        </p:txBody>
      </p:sp>
      <p:sp>
        <p:nvSpPr>
          <p:cNvPr id="5" name="Rectangle 4"/>
          <p:cNvSpPr/>
          <p:nvPr userDrawn="1"/>
        </p:nvSpPr>
        <p:spPr>
          <a:xfrm>
            <a:off x="4684646" y="1705378"/>
            <a:ext cx="4089718"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00"/>
              </a:spcAft>
            </a:pPr>
            <a:endParaRPr lang="en-US" sz="1100" noProof="0" dirty="0">
              <a:solidFill>
                <a:schemeClr val="bg1"/>
              </a:solidFill>
            </a:endParaRPr>
          </a:p>
        </p:txBody>
      </p:sp>
      <p:sp>
        <p:nvSpPr>
          <p:cNvPr id="7" name="Picture Placeholder 29"/>
          <p:cNvSpPr>
            <a:spLocks noGrp="1"/>
          </p:cNvSpPr>
          <p:nvPr>
            <p:ph type="pic" sz="quarter" idx="20" hasCustomPrompt="1"/>
          </p:nvPr>
        </p:nvSpPr>
        <p:spPr>
          <a:xfrm>
            <a:off x="7818462" y="1857892"/>
            <a:ext cx="933121" cy="549275"/>
          </a:xfrm>
        </p:spPr>
        <p:txBody>
          <a:bodyPr/>
          <a:lstStyle>
            <a:lvl1pPr marL="0" marR="0" indent="0" algn="l" defTabSz="914400" rtl="0" eaLnBrk="1" fontAlgn="auto" latinLnBrk="0" hangingPunct="1">
              <a:lnSpc>
                <a:spcPct val="100000"/>
              </a:lnSpc>
              <a:spcBef>
                <a:spcPts val="0"/>
              </a:spcBef>
              <a:spcAft>
                <a:spcPts val="1000"/>
              </a:spcAft>
              <a:buClrTx/>
              <a:buSzTx/>
              <a:buFont typeface="Arial" panose="020B0604020202020204" pitchFamily="34" charset="0"/>
              <a:buNone/>
              <a:tabLst/>
              <a:defRPr sz="900"/>
            </a:lvl1pPr>
          </a:lstStyle>
          <a:p>
            <a:pPr>
              <a:spcBef>
                <a:spcPct val="0"/>
              </a:spcBef>
            </a:pPr>
            <a:r>
              <a:rPr lang="en-US" sz="1200" noProof="0" dirty="0">
                <a:solidFill>
                  <a:schemeClr val="bg1"/>
                </a:solidFill>
              </a:rPr>
              <a:t>Co-brand</a:t>
            </a:r>
            <a:br>
              <a:rPr lang="en-US" sz="1200" noProof="0" dirty="0">
                <a:solidFill>
                  <a:schemeClr val="bg1"/>
                </a:solidFill>
              </a:rPr>
            </a:br>
            <a:r>
              <a:rPr lang="en-US" sz="1200" noProof="0" dirty="0">
                <a:solidFill>
                  <a:schemeClr val="bg1"/>
                </a:solidFill>
              </a:rPr>
              <a:t>Logo</a:t>
            </a:r>
          </a:p>
          <a:p>
            <a:endParaRPr lang="en-US" noProof="0" dirty="0"/>
          </a:p>
        </p:txBody>
      </p:sp>
      <p:sp>
        <p:nvSpPr>
          <p:cNvPr id="10" name="Text Placeholder 8"/>
          <p:cNvSpPr>
            <a:spLocks noGrp="1"/>
          </p:cNvSpPr>
          <p:nvPr>
            <p:ph type="body" sz="quarter" idx="22"/>
          </p:nvPr>
        </p:nvSpPr>
        <p:spPr>
          <a:xfrm>
            <a:off x="378000" y="4249682"/>
            <a:ext cx="4100118" cy="1695450"/>
          </a:xfrm>
        </p:spPr>
        <p:txBody>
          <a:bodyPr/>
          <a:lstStyle>
            <a:lvl1pPr>
              <a:spcAft>
                <a:spcPts val="1000"/>
              </a:spcAft>
              <a:defRPr b="1">
                <a:solidFill>
                  <a:schemeClr val="accent1"/>
                </a:solidFill>
              </a:defRPr>
            </a:lvl1pPr>
            <a:lvl2pPr>
              <a:spcAft>
                <a:spcPts val="1000"/>
              </a:spcAft>
              <a:defRPr/>
            </a:lvl2pPr>
            <a:lvl3pPr marL="0" indent="0">
              <a:spcAft>
                <a:spcPts val="1000"/>
              </a:spcAft>
              <a:buNone/>
              <a:defRPr/>
            </a:lvl3pPr>
            <a:lvl4pPr marL="176400" indent="-176400">
              <a:spcAft>
                <a:spcPts val="1000"/>
              </a:spcAft>
              <a:buFont typeface="Arial" panose="020B0604020202020204" pitchFamily="34" charset="0"/>
              <a:buChar char="•"/>
              <a:defRPr/>
            </a:lvl4pPr>
            <a:lvl5pPr marL="356400" indent="-176400">
              <a:spcAft>
                <a:spcPts val="1000"/>
              </a:spcAft>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11" name="Text Placeholder 8"/>
          <p:cNvSpPr>
            <a:spLocks noGrp="1"/>
          </p:cNvSpPr>
          <p:nvPr>
            <p:ph type="body" sz="quarter" idx="23"/>
          </p:nvPr>
        </p:nvSpPr>
        <p:spPr>
          <a:xfrm>
            <a:off x="4684645" y="4249682"/>
            <a:ext cx="4089719" cy="1695450"/>
          </a:xfrm>
        </p:spPr>
        <p:txBody>
          <a:bodyPr/>
          <a:lstStyle>
            <a:lvl1pPr>
              <a:spcAft>
                <a:spcPts val="1000"/>
              </a:spcAft>
              <a:defRPr b="1">
                <a:solidFill>
                  <a:schemeClr val="accent1"/>
                </a:solidFill>
              </a:defRPr>
            </a:lvl1pPr>
            <a:lvl2pPr>
              <a:spcAft>
                <a:spcPts val="1000"/>
              </a:spcAft>
              <a:defRPr/>
            </a:lvl2pPr>
            <a:lvl3pPr marL="0" indent="0">
              <a:spcAft>
                <a:spcPts val="1000"/>
              </a:spcAft>
              <a:buNone/>
              <a:defRPr/>
            </a:lvl3pPr>
            <a:lvl4pPr marL="176400" indent="-176400">
              <a:spcAft>
                <a:spcPts val="1000"/>
              </a:spcAft>
              <a:buFont typeface="Arial" panose="020B0604020202020204" pitchFamily="34" charset="0"/>
              <a:buChar char="•"/>
              <a:defRPr/>
            </a:lvl4pPr>
            <a:lvl5pPr marL="356400" indent="-176400">
              <a:spcAft>
                <a:spcPts val="1000"/>
              </a:spcAft>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12" name="Rectangle 11"/>
          <p:cNvSpPr/>
          <p:nvPr userDrawn="1"/>
        </p:nvSpPr>
        <p:spPr>
          <a:xfrm>
            <a:off x="378000" y="4103518"/>
            <a:ext cx="4101707"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00"/>
              </a:spcAft>
            </a:pPr>
            <a:endParaRPr lang="en-US" sz="1100" noProof="0" dirty="0">
              <a:solidFill>
                <a:schemeClr val="bg1"/>
              </a:solidFill>
            </a:endParaRPr>
          </a:p>
        </p:txBody>
      </p:sp>
      <p:sp>
        <p:nvSpPr>
          <p:cNvPr id="13" name="Rectangle 12"/>
          <p:cNvSpPr/>
          <p:nvPr userDrawn="1"/>
        </p:nvSpPr>
        <p:spPr>
          <a:xfrm>
            <a:off x="4684645" y="4103518"/>
            <a:ext cx="4083537"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00"/>
              </a:spcAft>
            </a:pPr>
            <a:endParaRPr lang="en-US" sz="1100" noProof="0" dirty="0">
              <a:solidFill>
                <a:schemeClr val="bg1"/>
              </a:solidFill>
            </a:endParaRPr>
          </a:p>
        </p:txBody>
      </p:sp>
      <p:sp>
        <p:nvSpPr>
          <p:cNvPr id="14" name="Picture Placeholder 29"/>
          <p:cNvSpPr>
            <a:spLocks noGrp="1"/>
          </p:cNvSpPr>
          <p:nvPr>
            <p:ph type="pic" sz="quarter" idx="24" hasCustomPrompt="1"/>
          </p:nvPr>
        </p:nvSpPr>
        <p:spPr>
          <a:xfrm>
            <a:off x="3565870" y="4255706"/>
            <a:ext cx="929536" cy="549275"/>
          </a:xfrm>
        </p:spPr>
        <p:txBody>
          <a:bodyPr/>
          <a:lstStyle>
            <a:lvl1pPr marL="0" marR="0" indent="0" algn="l" defTabSz="914400" rtl="0" eaLnBrk="1" fontAlgn="auto" latinLnBrk="0" hangingPunct="1">
              <a:lnSpc>
                <a:spcPct val="100000"/>
              </a:lnSpc>
              <a:spcBef>
                <a:spcPts val="0"/>
              </a:spcBef>
              <a:spcAft>
                <a:spcPts val="1000"/>
              </a:spcAft>
              <a:buClrTx/>
              <a:buSzTx/>
              <a:buFont typeface="Arial" panose="020B0604020202020204" pitchFamily="34" charset="0"/>
              <a:buNone/>
              <a:tabLst/>
              <a:defRPr sz="900"/>
            </a:lvl1pPr>
          </a:lstStyle>
          <a:p>
            <a:pPr>
              <a:spcBef>
                <a:spcPct val="0"/>
              </a:spcBef>
            </a:pPr>
            <a:r>
              <a:rPr lang="en-US" sz="1200" noProof="0" dirty="0">
                <a:solidFill>
                  <a:schemeClr val="bg1"/>
                </a:solidFill>
              </a:rPr>
              <a:t>Co-brand</a:t>
            </a:r>
            <a:br>
              <a:rPr lang="en-US" sz="1200" noProof="0" dirty="0">
                <a:solidFill>
                  <a:schemeClr val="bg1"/>
                </a:solidFill>
              </a:rPr>
            </a:br>
            <a:r>
              <a:rPr lang="en-US" sz="1200" noProof="0" dirty="0">
                <a:solidFill>
                  <a:schemeClr val="bg1"/>
                </a:solidFill>
              </a:rPr>
              <a:t>Logo</a:t>
            </a:r>
          </a:p>
          <a:p>
            <a:endParaRPr lang="en-US" noProof="0" dirty="0"/>
          </a:p>
        </p:txBody>
      </p:sp>
      <p:sp>
        <p:nvSpPr>
          <p:cNvPr id="15" name="Picture Placeholder 29"/>
          <p:cNvSpPr>
            <a:spLocks noGrp="1"/>
          </p:cNvSpPr>
          <p:nvPr>
            <p:ph type="pic" sz="quarter" idx="25" hasCustomPrompt="1"/>
          </p:nvPr>
        </p:nvSpPr>
        <p:spPr>
          <a:xfrm>
            <a:off x="7818463" y="4249682"/>
            <a:ext cx="933120" cy="549275"/>
          </a:xfrm>
        </p:spPr>
        <p:txBody>
          <a:bodyPr/>
          <a:lstStyle>
            <a:lvl1pPr marL="0" marR="0" indent="0" algn="l" defTabSz="914400" rtl="0" eaLnBrk="1" fontAlgn="auto" latinLnBrk="0" hangingPunct="1">
              <a:lnSpc>
                <a:spcPct val="100000"/>
              </a:lnSpc>
              <a:spcBef>
                <a:spcPts val="0"/>
              </a:spcBef>
              <a:spcAft>
                <a:spcPts val="1000"/>
              </a:spcAft>
              <a:buClrTx/>
              <a:buSzTx/>
              <a:buFont typeface="Arial" panose="020B0604020202020204" pitchFamily="34" charset="0"/>
              <a:buNone/>
              <a:tabLst/>
              <a:defRPr sz="900"/>
            </a:lvl1pPr>
          </a:lstStyle>
          <a:p>
            <a:pPr>
              <a:spcBef>
                <a:spcPct val="0"/>
              </a:spcBef>
            </a:pPr>
            <a:r>
              <a:rPr lang="en-US" sz="1200" noProof="0" dirty="0">
                <a:solidFill>
                  <a:schemeClr val="bg1"/>
                </a:solidFill>
              </a:rPr>
              <a:t>Co-brand</a:t>
            </a:r>
            <a:br>
              <a:rPr lang="en-US" sz="1200" noProof="0" dirty="0">
                <a:solidFill>
                  <a:schemeClr val="bg1"/>
                </a:solidFill>
              </a:rPr>
            </a:br>
            <a:r>
              <a:rPr lang="en-US" sz="1200" noProof="0" dirty="0">
                <a:solidFill>
                  <a:schemeClr val="bg1"/>
                </a:solidFill>
              </a:rPr>
              <a:t>Logo</a:t>
            </a:r>
          </a:p>
          <a:p>
            <a:endParaRPr lang="en-US" noProof="0" dirty="0"/>
          </a:p>
        </p:txBody>
      </p:sp>
      <p:sp>
        <p:nvSpPr>
          <p:cNvPr id="16" name="Text Placeholder 8"/>
          <p:cNvSpPr>
            <a:spLocks noGrp="1"/>
          </p:cNvSpPr>
          <p:nvPr>
            <p:ph type="body" sz="quarter" idx="13" hasCustomPrompt="1"/>
          </p:nvPr>
        </p:nvSpPr>
        <p:spPr>
          <a:xfrm>
            <a:off x="376238" y="651600"/>
            <a:ext cx="8398126"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17" name="Picture Placeholder 29"/>
          <p:cNvSpPr>
            <a:spLocks noGrp="1"/>
          </p:cNvSpPr>
          <p:nvPr>
            <p:ph type="pic" sz="quarter" idx="19" hasCustomPrompt="1"/>
          </p:nvPr>
        </p:nvSpPr>
        <p:spPr>
          <a:xfrm>
            <a:off x="3577118" y="1863916"/>
            <a:ext cx="907655" cy="549275"/>
          </a:xfrm>
        </p:spPr>
        <p:txBody>
          <a:bodyPr/>
          <a:lstStyle>
            <a:lvl1pPr marL="0" marR="0" indent="0" algn="l" defTabSz="914400" rtl="0" eaLnBrk="1" fontAlgn="auto" latinLnBrk="0" hangingPunct="1">
              <a:lnSpc>
                <a:spcPct val="100000"/>
              </a:lnSpc>
              <a:spcBef>
                <a:spcPts val="0"/>
              </a:spcBef>
              <a:spcAft>
                <a:spcPts val="1000"/>
              </a:spcAft>
              <a:buClrTx/>
              <a:buSzTx/>
              <a:buFont typeface="Arial" panose="020B0604020202020204" pitchFamily="34" charset="0"/>
              <a:buNone/>
              <a:tabLst/>
              <a:defRPr sz="900"/>
            </a:lvl1pPr>
          </a:lstStyle>
          <a:p>
            <a:pPr>
              <a:spcBef>
                <a:spcPct val="0"/>
              </a:spcBef>
            </a:pPr>
            <a:r>
              <a:rPr lang="en-US" sz="1200" noProof="0" dirty="0">
                <a:solidFill>
                  <a:schemeClr val="bg1"/>
                </a:solidFill>
              </a:rPr>
              <a:t>Co-brand</a:t>
            </a:r>
            <a:br>
              <a:rPr lang="en-US" sz="1200" noProof="0" dirty="0">
                <a:solidFill>
                  <a:schemeClr val="bg1"/>
                </a:solidFill>
              </a:rPr>
            </a:br>
            <a:r>
              <a:rPr lang="en-US" sz="1200" noProof="0" dirty="0">
                <a:solidFill>
                  <a:schemeClr val="bg1"/>
                </a:solidFill>
              </a:rPr>
              <a:t>Logo</a:t>
            </a:r>
          </a:p>
          <a:p>
            <a:endParaRPr lang="en-US" noProof="0" dirty="0"/>
          </a:p>
        </p:txBody>
      </p:sp>
    </p:spTree>
    <p:extLst>
      <p:ext uri="{BB962C8B-B14F-4D97-AF65-F5344CB8AC3E}">
        <p14:creationId xmlns:p14="http://schemas.microsoft.com/office/powerpoint/2010/main" xmlns="" val="3897561385"/>
      </p:ext>
    </p:extLst>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3 column green line">
    <p:spTree>
      <p:nvGrpSpPr>
        <p:cNvPr id="1" name=""/>
        <p:cNvGrpSpPr/>
        <p:nvPr/>
      </p:nvGrpSpPr>
      <p:grpSpPr>
        <a:xfrm>
          <a:off x="0" y="0"/>
          <a:ext cx="0" cy="0"/>
          <a:chOff x="0" y="0"/>
          <a:chExt cx="0" cy="0"/>
        </a:xfrm>
      </p:grpSpPr>
      <p:sp>
        <p:nvSpPr>
          <p:cNvPr id="2" name="Title 1"/>
          <p:cNvSpPr>
            <a:spLocks noGrp="1"/>
          </p:cNvSpPr>
          <p:nvPr>
            <p:ph type="title"/>
          </p:nvPr>
        </p:nvSpPr>
        <p:spPr>
          <a:xfrm>
            <a:off x="376238" y="317501"/>
            <a:ext cx="8391525" cy="334099"/>
          </a:xfrm>
        </p:spPr>
        <p:txBody>
          <a:bodyPr/>
          <a:lstStyle/>
          <a:p>
            <a:r>
              <a:rPr lang="en-US" noProof="0" smtClean="0"/>
              <a:t>Click to edit Master title style</a:t>
            </a:r>
            <a:endParaRPr lang="en-US" noProof="0" dirty="0"/>
          </a:p>
        </p:txBody>
      </p:sp>
      <p:sp>
        <p:nvSpPr>
          <p:cNvPr id="4" name="Rectangle 3"/>
          <p:cNvSpPr/>
          <p:nvPr userDrawn="1"/>
        </p:nvSpPr>
        <p:spPr>
          <a:xfrm>
            <a:off x="3240000" y="1705968"/>
            <a:ext cx="2667088"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100" noProof="0" dirty="0">
              <a:solidFill>
                <a:schemeClr val="bg1"/>
              </a:solidFill>
            </a:endParaRPr>
          </a:p>
        </p:txBody>
      </p:sp>
      <p:sp>
        <p:nvSpPr>
          <p:cNvPr id="5" name="Rectangle 4"/>
          <p:cNvSpPr/>
          <p:nvPr userDrawn="1"/>
        </p:nvSpPr>
        <p:spPr>
          <a:xfrm>
            <a:off x="378000" y="1700213"/>
            <a:ext cx="2670000" cy="597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100" noProof="0" dirty="0">
              <a:solidFill>
                <a:schemeClr val="bg1"/>
              </a:solidFill>
            </a:endParaRPr>
          </a:p>
        </p:txBody>
      </p:sp>
      <p:sp>
        <p:nvSpPr>
          <p:cNvPr id="6" name="Rectangle 5"/>
          <p:cNvSpPr/>
          <p:nvPr userDrawn="1"/>
        </p:nvSpPr>
        <p:spPr>
          <a:xfrm>
            <a:off x="6086475" y="1705968"/>
            <a:ext cx="268789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100" noProof="0" dirty="0">
              <a:solidFill>
                <a:schemeClr val="bg1"/>
              </a:solidFill>
            </a:endParaRPr>
          </a:p>
        </p:txBody>
      </p:sp>
      <p:sp>
        <p:nvSpPr>
          <p:cNvPr id="7" name="Text Placeholder 8"/>
          <p:cNvSpPr>
            <a:spLocks noGrp="1"/>
          </p:cNvSpPr>
          <p:nvPr>
            <p:ph type="body" sz="quarter" idx="17"/>
          </p:nvPr>
        </p:nvSpPr>
        <p:spPr>
          <a:xfrm>
            <a:off x="3244283" y="1851441"/>
            <a:ext cx="2655433" cy="3845754"/>
          </a:xfrm>
        </p:spPr>
        <p:txBody>
          <a:bodyPr/>
          <a:lstStyle>
            <a:lvl1pPr>
              <a:defRPr b="1">
                <a:solidFill>
                  <a:schemeClr val="accent1"/>
                </a:solidFill>
              </a:defRPr>
            </a:lvl1pPr>
            <a:lvl2pPr>
              <a:spcAft>
                <a:spcPts val="1000"/>
              </a:spcAft>
              <a:defRPr/>
            </a:lvl2pPr>
            <a:lvl3pPr marL="0" indent="0">
              <a:spcAft>
                <a:spcPts val="1000"/>
              </a:spcAft>
              <a:buNone/>
              <a:defRPr/>
            </a:lvl3pPr>
            <a:lvl4pPr marL="176400" indent="-176400">
              <a:spcAft>
                <a:spcPts val="1000"/>
              </a:spcAft>
              <a:buFont typeface="Arial" panose="020B0604020202020204" pitchFamily="34" charset="0"/>
              <a:buChar char="•"/>
              <a:defRPr/>
            </a:lvl4pPr>
            <a:lvl5pPr marL="356400" indent="-176400">
              <a:spcAft>
                <a:spcPts val="1000"/>
              </a:spcAft>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8" name="Text Placeholder 8"/>
          <p:cNvSpPr>
            <a:spLocks noGrp="1"/>
          </p:cNvSpPr>
          <p:nvPr>
            <p:ph type="body" sz="quarter" idx="18"/>
          </p:nvPr>
        </p:nvSpPr>
        <p:spPr>
          <a:xfrm>
            <a:off x="378000" y="1851441"/>
            <a:ext cx="2670000" cy="3845754"/>
          </a:xfrm>
        </p:spPr>
        <p:txBody>
          <a:bodyPr/>
          <a:lstStyle>
            <a:lvl1pPr>
              <a:defRPr b="1">
                <a:solidFill>
                  <a:schemeClr val="accent1"/>
                </a:solidFill>
              </a:defRPr>
            </a:lvl1pPr>
            <a:lvl2pPr>
              <a:spcAft>
                <a:spcPts val="1000"/>
              </a:spcAft>
              <a:defRPr/>
            </a:lvl2pPr>
            <a:lvl3pPr marL="0" indent="0">
              <a:spcAft>
                <a:spcPts val="1000"/>
              </a:spcAft>
              <a:buNone/>
              <a:defRPr/>
            </a:lvl3pPr>
            <a:lvl4pPr marL="176400" indent="-176400">
              <a:spcAft>
                <a:spcPts val="1000"/>
              </a:spcAft>
              <a:buFont typeface="Arial" panose="020B0604020202020204" pitchFamily="34" charset="0"/>
              <a:buChar char="•"/>
              <a:defRPr/>
            </a:lvl4pPr>
            <a:lvl5pPr marL="356400" indent="-176400">
              <a:spcAft>
                <a:spcPts val="1000"/>
              </a:spcAft>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9" name="Text Placeholder 8"/>
          <p:cNvSpPr>
            <a:spLocks noGrp="1"/>
          </p:cNvSpPr>
          <p:nvPr>
            <p:ph type="body" sz="quarter" idx="19"/>
          </p:nvPr>
        </p:nvSpPr>
        <p:spPr>
          <a:xfrm>
            <a:off x="6095999" y="1851441"/>
            <a:ext cx="2678365" cy="3845754"/>
          </a:xfrm>
        </p:spPr>
        <p:txBody>
          <a:bodyPr/>
          <a:lstStyle>
            <a:lvl1pPr>
              <a:defRPr b="1">
                <a:solidFill>
                  <a:schemeClr val="accent1"/>
                </a:solidFill>
              </a:defRPr>
            </a:lvl1pPr>
            <a:lvl2pPr>
              <a:spcAft>
                <a:spcPts val="1000"/>
              </a:spcAft>
              <a:defRPr/>
            </a:lvl2pPr>
            <a:lvl3pPr marL="0" indent="0">
              <a:spcAft>
                <a:spcPts val="1000"/>
              </a:spcAft>
              <a:buNone/>
              <a:defRPr/>
            </a:lvl3pPr>
            <a:lvl4pPr marL="176400" indent="-176400">
              <a:spcAft>
                <a:spcPts val="1000"/>
              </a:spcAft>
              <a:buFont typeface="Arial" panose="020B0604020202020204" pitchFamily="34" charset="0"/>
              <a:buChar char="•"/>
              <a:defRPr/>
            </a:lvl4pPr>
            <a:lvl5pPr marL="356400" indent="-176400">
              <a:spcAft>
                <a:spcPts val="1000"/>
              </a:spcAft>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10" name="Text Placeholder 8"/>
          <p:cNvSpPr>
            <a:spLocks noGrp="1"/>
          </p:cNvSpPr>
          <p:nvPr>
            <p:ph type="body" sz="quarter" idx="13" hasCustomPrompt="1"/>
          </p:nvPr>
        </p:nvSpPr>
        <p:spPr>
          <a:xfrm>
            <a:off x="376238" y="651600"/>
            <a:ext cx="8371762"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Tree>
    <p:extLst>
      <p:ext uri="{BB962C8B-B14F-4D97-AF65-F5344CB8AC3E}">
        <p14:creationId xmlns:p14="http://schemas.microsoft.com/office/powerpoint/2010/main" xmlns="" val="1735867472"/>
      </p:ext>
    </p:extLst>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4 column icon">
    <p:spTree>
      <p:nvGrpSpPr>
        <p:cNvPr id="1" name=""/>
        <p:cNvGrpSpPr/>
        <p:nvPr/>
      </p:nvGrpSpPr>
      <p:grpSpPr>
        <a:xfrm>
          <a:off x="0" y="0"/>
          <a:ext cx="0" cy="0"/>
          <a:chOff x="0" y="0"/>
          <a:chExt cx="0" cy="0"/>
        </a:xfrm>
      </p:grpSpPr>
      <p:sp>
        <p:nvSpPr>
          <p:cNvPr id="2" name="Title 1"/>
          <p:cNvSpPr>
            <a:spLocks noGrp="1"/>
          </p:cNvSpPr>
          <p:nvPr>
            <p:ph type="title"/>
          </p:nvPr>
        </p:nvSpPr>
        <p:spPr>
          <a:xfrm>
            <a:off x="376238" y="317501"/>
            <a:ext cx="8391525" cy="334099"/>
          </a:xfrm>
        </p:spPr>
        <p:txBody>
          <a:bodyPr/>
          <a:lstStyle/>
          <a:p>
            <a:r>
              <a:rPr lang="en-US" noProof="0" smtClean="0"/>
              <a:t>Click to edit Master title style</a:t>
            </a:r>
            <a:endParaRPr lang="en-US" noProof="0" dirty="0"/>
          </a:p>
        </p:txBody>
      </p:sp>
      <p:sp>
        <p:nvSpPr>
          <p:cNvPr id="4" name="Text Placeholder 8"/>
          <p:cNvSpPr>
            <a:spLocks noGrp="1"/>
          </p:cNvSpPr>
          <p:nvPr>
            <p:ph type="body" sz="quarter" idx="17"/>
          </p:nvPr>
        </p:nvSpPr>
        <p:spPr>
          <a:xfrm>
            <a:off x="378000" y="2556000"/>
            <a:ext cx="1944000" cy="3394800"/>
          </a:xfrm>
        </p:spPr>
        <p:txBody>
          <a:bodyPr/>
          <a:lstStyle>
            <a:lvl1pPr>
              <a:defRPr b="1">
                <a:solidFill>
                  <a:schemeClr val="accent1"/>
                </a:solidFill>
              </a:defRPr>
            </a:lvl1pPr>
            <a:lvl2pPr>
              <a:spcAft>
                <a:spcPts val="1000"/>
              </a:spcAft>
              <a:defRPr/>
            </a:lvl2pPr>
            <a:lvl3pPr marL="0" indent="0">
              <a:spcAft>
                <a:spcPts val="1000"/>
              </a:spcAft>
              <a:buNone/>
              <a:defRPr/>
            </a:lvl3pPr>
            <a:lvl4pPr marL="176400" indent="-176400">
              <a:spcAft>
                <a:spcPts val="1000"/>
              </a:spcAft>
              <a:buFont typeface="Arial" panose="020B0604020202020204" pitchFamily="34" charset="0"/>
              <a:buChar char="•"/>
              <a:defRPr/>
            </a:lvl4pPr>
            <a:lvl5pPr marL="356400" indent="-176400">
              <a:spcAft>
                <a:spcPts val="1000"/>
              </a:spcAft>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5" name="Text Placeholder 8"/>
          <p:cNvSpPr>
            <a:spLocks noGrp="1"/>
          </p:cNvSpPr>
          <p:nvPr>
            <p:ph type="body" sz="quarter" idx="18"/>
          </p:nvPr>
        </p:nvSpPr>
        <p:spPr>
          <a:xfrm>
            <a:off x="6822627" y="2556000"/>
            <a:ext cx="1944000" cy="3394800"/>
          </a:xfrm>
        </p:spPr>
        <p:txBody>
          <a:bodyPr/>
          <a:lstStyle>
            <a:lvl1pPr>
              <a:defRPr b="1">
                <a:solidFill>
                  <a:schemeClr val="accent1"/>
                </a:solidFill>
              </a:defRPr>
            </a:lvl1pPr>
            <a:lvl2pPr>
              <a:spcAft>
                <a:spcPts val="1000"/>
              </a:spcAft>
              <a:defRPr/>
            </a:lvl2pPr>
            <a:lvl3pPr marL="0" indent="0">
              <a:spcAft>
                <a:spcPts val="1000"/>
              </a:spcAft>
              <a:buNone/>
              <a:defRPr/>
            </a:lvl3pPr>
            <a:lvl4pPr marL="176400" indent="-176400">
              <a:spcAft>
                <a:spcPts val="1000"/>
              </a:spcAft>
              <a:buFont typeface="Arial" panose="020B0604020202020204" pitchFamily="34" charset="0"/>
              <a:buChar char="•"/>
              <a:defRPr/>
            </a:lvl4pPr>
            <a:lvl5pPr marL="356400" indent="-176400">
              <a:spcAft>
                <a:spcPts val="1000"/>
              </a:spcAft>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6" name="Text Placeholder 8"/>
          <p:cNvSpPr>
            <a:spLocks noGrp="1"/>
          </p:cNvSpPr>
          <p:nvPr>
            <p:ph type="body" sz="quarter" idx="19"/>
          </p:nvPr>
        </p:nvSpPr>
        <p:spPr>
          <a:xfrm>
            <a:off x="2526209" y="2556000"/>
            <a:ext cx="1944000" cy="3394800"/>
          </a:xfrm>
        </p:spPr>
        <p:txBody>
          <a:bodyPr/>
          <a:lstStyle>
            <a:lvl1pPr>
              <a:defRPr b="1">
                <a:solidFill>
                  <a:schemeClr val="accent1"/>
                </a:solidFill>
              </a:defRPr>
            </a:lvl1pPr>
            <a:lvl2pPr>
              <a:spcAft>
                <a:spcPts val="1000"/>
              </a:spcAft>
              <a:defRPr/>
            </a:lvl2pPr>
            <a:lvl3pPr marL="0" indent="0">
              <a:spcAft>
                <a:spcPts val="1000"/>
              </a:spcAft>
              <a:buNone/>
              <a:defRPr/>
            </a:lvl3pPr>
            <a:lvl4pPr marL="176400" indent="-176400">
              <a:spcAft>
                <a:spcPts val="1000"/>
              </a:spcAft>
              <a:buFont typeface="Arial" panose="020B0604020202020204" pitchFamily="34" charset="0"/>
              <a:buChar char="•"/>
              <a:defRPr/>
            </a:lvl4pPr>
            <a:lvl5pPr marL="356400" indent="-176400">
              <a:spcAft>
                <a:spcPts val="1000"/>
              </a:spcAft>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7" name="Text Placeholder 8"/>
          <p:cNvSpPr>
            <a:spLocks noGrp="1"/>
          </p:cNvSpPr>
          <p:nvPr>
            <p:ph type="body" sz="quarter" idx="20"/>
          </p:nvPr>
        </p:nvSpPr>
        <p:spPr>
          <a:xfrm>
            <a:off x="4674418" y="2556000"/>
            <a:ext cx="1944000" cy="3394800"/>
          </a:xfrm>
        </p:spPr>
        <p:txBody>
          <a:bodyPr/>
          <a:lstStyle>
            <a:lvl1pPr>
              <a:defRPr b="1">
                <a:solidFill>
                  <a:schemeClr val="accent1"/>
                </a:solidFill>
              </a:defRPr>
            </a:lvl1pPr>
            <a:lvl2pPr>
              <a:spcAft>
                <a:spcPts val="1000"/>
              </a:spcAft>
              <a:defRPr/>
            </a:lvl2pPr>
            <a:lvl3pPr marL="0" indent="0">
              <a:spcAft>
                <a:spcPts val="1000"/>
              </a:spcAft>
              <a:buNone/>
              <a:defRPr/>
            </a:lvl3pPr>
            <a:lvl4pPr marL="176400" indent="-176400">
              <a:spcAft>
                <a:spcPts val="1000"/>
              </a:spcAft>
              <a:buFont typeface="Arial" panose="020B0604020202020204" pitchFamily="34" charset="0"/>
              <a:buChar char="•"/>
              <a:defRPr/>
            </a:lvl4pPr>
            <a:lvl5pPr marL="356400" indent="-176400">
              <a:spcAft>
                <a:spcPts val="1000"/>
              </a:spcAft>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8" name="Text Placeholder 8"/>
          <p:cNvSpPr>
            <a:spLocks noGrp="1"/>
          </p:cNvSpPr>
          <p:nvPr>
            <p:ph type="body" sz="quarter" idx="13" hasCustomPrompt="1"/>
          </p:nvPr>
        </p:nvSpPr>
        <p:spPr>
          <a:xfrm>
            <a:off x="376237" y="651600"/>
            <a:ext cx="8391525"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Tree>
    <p:extLst>
      <p:ext uri="{BB962C8B-B14F-4D97-AF65-F5344CB8AC3E}">
        <p14:creationId xmlns:p14="http://schemas.microsoft.com/office/powerpoint/2010/main" xmlns="" val="2912430734"/>
      </p:ext>
    </p:extLst>
  </p:cSld>
  <p:clrMapOvr>
    <a:masterClrMapping/>
  </p:clrMapOvr>
  <p:transition>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4 column icon green">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76237" y="317500"/>
            <a:ext cx="8391526" cy="370193"/>
          </a:xfrm>
        </p:spPr>
        <p:txBody>
          <a:bodyPr/>
          <a:lstStyle>
            <a:lvl1pPr>
              <a:defRPr>
                <a:solidFill>
                  <a:schemeClr val="bg1"/>
                </a:solidFill>
              </a:defRPr>
            </a:lvl1pPr>
          </a:lstStyle>
          <a:p>
            <a:r>
              <a:rPr lang="en-US" noProof="0" smtClean="0"/>
              <a:t>Click to edit Master title style</a:t>
            </a:r>
            <a:endParaRPr lang="en-US" noProof="0" dirty="0"/>
          </a:p>
        </p:txBody>
      </p:sp>
      <p:sp>
        <p:nvSpPr>
          <p:cNvPr id="4" name="Text Placeholder 8"/>
          <p:cNvSpPr>
            <a:spLocks noGrp="1"/>
          </p:cNvSpPr>
          <p:nvPr>
            <p:ph type="body" sz="quarter" idx="17"/>
          </p:nvPr>
        </p:nvSpPr>
        <p:spPr>
          <a:xfrm>
            <a:off x="378000" y="2556000"/>
            <a:ext cx="1944000" cy="3394800"/>
          </a:xfrm>
        </p:spPr>
        <p:txBody>
          <a:bodyPr/>
          <a:lstStyle>
            <a:lvl1pPr>
              <a:defRPr b="1">
                <a:solidFill>
                  <a:schemeClr val="bg1"/>
                </a:solidFill>
              </a:defRPr>
            </a:lvl1pPr>
            <a:lvl2pPr>
              <a:spcAft>
                <a:spcPts val="1000"/>
              </a:spcAft>
              <a:defRPr>
                <a:solidFill>
                  <a:schemeClr val="bg1"/>
                </a:solidFill>
              </a:defRPr>
            </a:lvl2pPr>
            <a:lvl3pPr marL="0" indent="0">
              <a:spcAft>
                <a:spcPts val="1000"/>
              </a:spcAft>
              <a:buNone/>
              <a:defRPr>
                <a:solidFill>
                  <a:schemeClr val="bg1"/>
                </a:solidFill>
              </a:defRPr>
            </a:lvl3pPr>
            <a:lvl4pPr marL="176400" indent="-176400">
              <a:spcAft>
                <a:spcPts val="1000"/>
              </a:spcAft>
              <a:buFont typeface="Arial" panose="020B0604020202020204" pitchFamily="34" charset="0"/>
              <a:buChar char="•"/>
              <a:defRPr>
                <a:solidFill>
                  <a:schemeClr val="bg1"/>
                </a:solidFill>
              </a:defRPr>
            </a:lvl4pPr>
            <a:lvl5pPr marL="356400" indent="-176400">
              <a:spcAft>
                <a:spcPts val="1000"/>
              </a:spcAft>
              <a:defRPr baseline="0">
                <a:solidFill>
                  <a:schemeClr val="bg1"/>
                </a:solidFill>
              </a:defRPr>
            </a:lvl5pPr>
            <a:lvl6pPr marL="356400" indent="-176400">
              <a:spcAft>
                <a:spcPts val="1000"/>
              </a:spcAft>
              <a:buFont typeface="Verdana" panose="020B0604030504040204" pitchFamily="34" charset="0"/>
              <a:buChar char="−"/>
              <a:defRPr>
                <a:solidFill>
                  <a:schemeClr val="bg1"/>
                </a:solidFill>
              </a:defRPr>
            </a:lvl6pPr>
            <a:lvl7pPr marL="356400" indent="-176400">
              <a:spcAft>
                <a:spcPts val="1000"/>
              </a:spcAft>
              <a:defRPr>
                <a:solidFill>
                  <a:schemeClr val="bg1"/>
                </a:solidFill>
              </a:defRPr>
            </a:lvl7pPr>
            <a:lvl8pPr marL="356400" indent="-176400">
              <a:spcAft>
                <a:spcPts val="1000"/>
              </a:spcAft>
              <a:defRPr>
                <a:solidFill>
                  <a:schemeClr val="bg1"/>
                </a:solidFill>
              </a:defRPr>
            </a:lvl8pPr>
            <a:lvl9pPr marL="356400" indent="-176400">
              <a:spcAft>
                <a:spcPts val="1000"/>
              </a:spcAft>
              <a:defRPr>
                <a:solidFill>
                  <a:schemeClr val="bg1"/>
                </a:solidFill>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5" name="Text Placeholder 8"/>
          <p:cNvSpPr>
            <a:spLocks noGrp="1"/>
          </p:cNvSpPr>
          <p:nvPr>
            <p:ph type="body" sz="quarter" idx="18"/>
          </p:nvPr>
        </p:nvSpPr>
        <p:spPr>
          <a:xfrm>
            <a:off x="6825564" y="2556000"/>
            <a:ext cx="1944000" cy="3394800"/>
          </a:xfrm>
        </p:spPr>
        <p:txBody>
          <a:bodyPr/>
          <a:lstStyle>
            <a:lvl1pPr>
              <a:defRPr b="1">
                <a:solidFill>
                  <a:schemeClr val="bg1"/>
                </a:solidFill>
              </a:defRPr>
            </a:lvl1pPr>
            <a:lvl2pPr>
              <a:spcAft>
                <a:spcPts val="1000"/>
              </a:spcAft>
              <a:defRPr>
                <a:solidFill>
                  <a:schemeClr val="bg1"/>
                </a:solidFill>
              </a:defRPr>
            </a:lvl2pPr>
            <a:lvl3pPr marL="0" indent="0">
              <a:spcAft>
                <a:spcPts val="1000"/>
              </a:spcAft>
              <a:buNone/>
              <a:defRPr>
                <a:solidFill>
                  <a:schemeClr val="bg1"/>
                </a:solidFill>
              </a:defRPr>
            </a:lvl3pPr>
            <a:lvl4pPr marL="176400" indent="-176400">
              <a:spcAft>
                <a:spcPts val="1000"/>
              </a:spcAft>
              <a:buFont typeface="Arial" panose="020B0604020202020204" pitchFamily="34" charset="0"/>
              <a:buChar char="•"/>
              <a:defRPr>
                <a:solidFill>
                  <a:schemeClr val="bg1"/>
                </a:solidFill>
              </a:defRPr>
            </a:lvl4pPr>
            <a:lvl5pPr marL="356400" indent="-176400">
              <a:spcAft>
                <a:spcPts val="1000"/>
              </a:spcAft>
              <a:defRPr baseline="0">
                <a:solidFill>
                  <a:schemeClr val="bg1"/>
                </a:solidFill>
              </a:defRPr>
            </a:lvl5pPr>
            <a:lvl6pPr marL="356400" indent="-176400">
              <a:spcAft>
                <a:spcPts val="1000"/>
              </a:spcAft>
              <a:buFont typeface="Verdana" panose="020B0604030504040204" pitchFamily="34" charset="0"/>
              <a:buChar char="−"/>
              <a:defRPr>
                <a:solidFill>
                  <a:schemeClr val="bg1"/>
                </a:solidFill>
              </a:defRPr>
            </a:lvl6pPr>
            <a:lvl7pPr marL="356400" indent="-176400">
              <a:spcAft>
                <a:spcPts val="1000"/>
              </a:spcAft>
              <a:defRPr>
                <a:solidFill>
                  <a:schemeClr val="bg1"/>
                </a:solidFill>
              </a:defRPr>
            </a:lvl7pPr>
            <a:lvl8pPr marL="356400" indent="-176400">
              <a:spcAft>
                <a:spcPts val="1000"/>
              </a:spcAft>
              <a:defRPr>
                <a:solidFill>
                  <a:schemeClr val="bg1"/>
                </a:solidFill>
              </a:defRPr>
            </a:lvl8pPr>
            <a:lvl9pPr marL="356400" indent="-176400">
              <a:spcAft>
                <a:spcPts val="1000"/>
              </a:spcAft>
              <a:defRPr>
                <a:solidFill>
                  <a:schemeClr val="bg1"/>
                </a:solidFill>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6" name="Text Placeholder 8"/>
          <p:cNvSpPr>
            <a:spLocks noGrp="1"/>
          </p:cNvSpPr>
          <p:nvPr>
            <p:ph type="body" sz="quarter" idx="19"/>
          </p:nvPr>
        </p:nvSpPr>
        <p:spPr>
          <a:xfrm>
            <a:off x="2527188" y="2556000"/>
            <a:ext cx="1944000" cy="3394800"/>
          </a:xfrm>
        </p:spPr>
        <p:txBody>
          <a:bodyPr/>
          <a:lstStyle>
            <a:lvl1pPr>
              <a:defRPr b="1">
                <a:solidFill>
                  <a:schemeClr val="bg1"/>
                </a:solidFill>
              </a:defRPr>
            </a:lvl1pPr>
            <a:lvl2pPr>
              <a:spcAft>
                <a:spcPts val="1000"/>
              </a:spcAft>
              <a:defRPr>
                <a:solidFill>
                  <a:schemeClr val="bg1"/>
                </a:solidFill>
              </a:defRPr>
            </a:lvl2pPr>
            <a:lvl3pPr marL="0" indent="0">
              <a:spcAft>
                <a:spcPts val="1000"/>
              </a:spcAft>
              <a:buNone/>
              <a:defRPr>
                <a:solidFill>
                  <a:schemeClr val="bg1"/>
                </a:solidFill>
              </a:defRPr>
            </a:lvl3pPr>
            <a:lvl4pPr marL="176400" indent="-176400">
              <a:spcAft>
                <a:spcPts val="1000"/>
              </a:spcAft>
              <a:buFont typeface="Arial" panose="020B0604020202020204" pitchFamily="34" charset="0"/>
              <a:buChar char="•"/>
              <a:defRPr>
                <a:solidFill>
                  <a:schemeClr val="bg1"/>
                </a:solidFill>
              </a:defRPr>
            </a:lvl4pPr>
            <a:lvl5pPr marL="356400" indent="-176400">
              <a:spcAft>
                <a:spcPts val="1000"/>
              </a:spcAft>
              <a:defRPr baseline="0">
                <a:solidFill>
                  <a:schemeClr val="bg1"/>
                </a:solidFill>
              </a:defRPr>
            </a:lvl5pPr>
            <a:lvl6pPr marL="356400" indent="-176400">
              <a:spcAft>
                <a:spcPts val="1000"/>
              </a:spcAft>
              <a:buFont typeface="Verdana" panose="020B0604030504040204" pitchFamily="34" charset="0"/>
              <a:buChar char="−"/>
              <a:defRPr>
                <a:solidFill>
                  <a:schemeClr val="bg1"/>
                </a:solidFill>
              </a:defRPr>
            </a:lvl6pPr>
            <a:lvl7pPr marL="356400" indent="-176400">
              <a:spcAft>
                <a:spcPts val="1000"/>
              </a:spcAft>
              <a:defRPr>
                <a:solidFill>
                  <a:schemeClr val="bg1"/>
                </a:solidFill>
              </a:defRPr>
            </a:lvl7pPr>
            <a:lvl8pPr marL="356400" indent="-176400">
              <a:spcAft>
                <a:spcPts val="1000"/>
              </a:spcAft>
              <a:defRPr>
                <a:solidFill>
                  <a:schemeClr val="bg1"/>
                </a:solidFill>
              </a:defRPr>
            </a:lvl8pPr>
            <a:lvl9pPr marL="356400" indent="-176400">
              <a:spcAft>
                <a:spcPts val="1000"/>
              </a:spcAft>
              <a:defRPr>
                <a:solidFill>
                  <a:schemeClr val="bg1"/>
                </a:solidFill>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7" name="Text Placeholder 8"/>
          <p:cNvSpPr>
            <a:spLocks noGrp="1"/>
          </p:cNvSpPr>
          <p:nvPr>
            <p:ph type="body" sz="quarter" idx="20"/>
          </p:nvPr>
        </p:nvSpPr>
        <p:spPr>
          <a:xfrm>
            <a:off x="4676376" y="2556000"/>
            <a:ext cx="1944000" cy="3394800"/>
          </a:xfrm>
        </p:spPr>
        <p:txBody>
          <a:bodyPr/>
          <a:lstStyle>
            <a:lvl1pPr>
              <a:defRPr b="1">
                <a:solidFill>
                  <a:schemeClr val="bg1"/>
                </a:solidFill>
              </a:defRPr>
            </a:lvl1pPr>
            <a:lvl2pPr>
              <a:spcAft>
                <a:spcPts val="1000"/>
              </a:spcAft>
              <a:defRPr>
                <a:solidFill>
                  <a:schemeClr val="bg1"/>
                </a:solidFill>
              </a:defRPr>
            </a:lvl2pPr>
            <a:lvl3pPr marL="0" indent="0">
              <a:spcAft>
                <a:spcPts val="1000"/>
              </a:spcAft>
              <a:buNone/>
              <a:defRPr>
                <a:solidFill>
                  <a:schemeClr val="bg1"/>
                </a:solidFill>
              </a:defRPr>
            </a:lvl3pPr>
            <a:lvl4pPr marL="176400" indent="-176400">
              <a:spcAft>
                <a:spcPts val="1000"/>
              </a:spcAft>
              <a:buFont typeface="Arial" panose="020B0604020202020204" pitchFamily="34" charset="0"/>
              <a:buChar char="•"/>
              <a:defRPr>
                <a:solidFill>
                  <a:schemeClr val="bg1"/>
                </a:solidFill>
              </a:defRPr>
            </a:lvl4pPr>
            <a:lvl5pPr marL="356400" indent="-176400">
              <a:spcAft>
                <a:spcPts val="1000"/>
              </a:spcAft>
              <a:defRPr baseline="0">
                <a:solidFill>
                  <a:schemeClr val="bg1"/>
                </a:solidFill>
              </a:defRPr>
            </a:lvl5pPr>
            <a:lvl6pPr marL="356400" indent="-176400">
              <a:spcAft>
                <a:spcPts val="1000"/>
              </a:spcAft>
              <a:buFont typeface="Verdana" panose="020B0604030504040204" pitchFamily="34" charset="0"/>
              <a:buChar char="−"/>
              <a:defRPr>
                <a:solidFill>
                  <a:schemeClr val="bg1"/>
                </a:solidFill>
              </a:defRPr>
            </a:lvl6pPr>
            <a:lvl7pPr marL="356400" indent="-176400">
              <a:spcAft>
                <a:spcPts val="1000"/>
              </a:spcAft>
              <a:defRPr>
                <a:solidFill>
                  <a:schemeClr val="bg1"/>
                </a:solidFill>
              </a:defRPr>
            </a:lvl7pPr>
            <a:lvl8pPr marL="356400" indent="-176400">
              <a:spcAft>
                <a:spcPts val="1000"/>
              </a:spcAft>
              <a:defRPr>
                <a:solidFill>
                  <a:schemeClr val="bg1"/>
                </a:solidFill>
              </a:defRPr>
            </a:lvl8pPr>
            <a:lvl9pPr marL="356400" indent="-176400">
              <a:spcAft>
                <a:spcPts val="1000"/>
              </a:spcAft>
              <a:defRPr>
                <a:solidFill>
                  <a:schemeClr val="bg1"/>
                </a:solidFill>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8" name="Text Placeholder 8"/>
          <p:cNvSpPr>
            <a:spLocks noGrp="1"/>
          </p:cNvSpPr>
          <p:nvPr>
            <p:ph type="body" sz="quarter" idx="13" hasCustomPrompt="1"/>
          </p:nvPr>
        </p:nvSpPr>
        <p:spPr>
          <a:xfrm>
            <a:off x="376237" y="687694"/>
            <a:ext cx="8391526" cy="757255"/>
          </a:xfrm>
          <a:prstGeom prst="rect">
            <a:avLst/>
          </a:prstGeom>
        </p:spPr>
        <p:txBody>
          <a:bodyPr lIns="0" tIns="0" rIns="0" bIns="0">
            <a:noAutofit/>
          </a:bodyPr>
          <a:lstStyle>
            <a:lvl1pPr marL="0" indent="0">
              <a:buNone/>
              <a:defRPr sz="2000" b="0">
                <a:solidFill>
                  <a:schemeClr val="bg1"/>
                </a:solidFill>
              </a:defRPr>
            </a:lvl1pPr>
          </a:lstStyle>
          <a:p>
            <a:pPr lvl="0"/>
            <a:r>
              <a:rPr lang="en-US" noProof="0" dirty="0"/>
              <a:t>Click to add subtitle</a:t>
            </a:r>
          </a:p>
        </p:txBody>
      </p:sp>
      <p:sp>
        <p:nvSpPr>
          <p:cNvPr id="13" name="TextBox 12"/>
          <p:cNvSpPr txBox="1"/>
          <p:nvPr userDrawn="1"/>
        </p:nvSpPr>
        <p:spPr>
          <a:xfrm>
            <a:off x="4751388" y="6477000"/>
            <a:ext cx="3672420" cy="200055"/>
          </a:xfrm>
          <a:prstGeom prst="rect">
            <a:avLst/>
          </a:prstGeom>
          <a:noFill/>
        </p:spPr>
        <p:txBody>
          <a:bodyPr wrap="square" lIns="0" tIns="0" rIns="0" bIns="0" rtlCol="0">
            <a:spAutoFit/>
          </a:bodyPr>
          <a:lstStyle/>
          <a:p>
            <a:pPr marL="0" indent="0" algn="r">
              <a:spcBef>
                <a:spcPts val="0"/>
              </a:spcBef>
              <a:buSzPct val="100000"/>
              <a:buFont typeface="Arial"/>
              <a:buNone/>
            </a:pPr>
            <a:r>
              <a:rPr lang="en-US" sz="650" noProof="0" dirty="0">
                <a:solidFill>
                  <a:schemeClr val="bg1"/>
                </a:solidFill>
              </a:rPr>
              <a:t>Presentation title</a:t>
            </a:r>
            <a:br>
              <a:rPr lang="en-US" sz="650" noProof="0" dirty="0">
                <a:solidFill>
                  <a:schemeClr val="bg1"/>
                </a:solidFill>
              </a:rPr>
            </a:br>
            <a:r>
              <a:rPr lang="en-US" sz="650" noProof="0" dirty="0">
                <a:solidFill>
                  <a:schemeClr val="bg1"/>
                </a:solidFill>
              </a:rPr>
              <a:t>[To edit, click View &gt; Slide Master &gt; Slide Master]</a:t>
            </a:r>
          </a:p>
        </p:txBody>
      </p:sp>
      <p:sp>
        <p:nvSpPr>
          <p:cNvPr id="14" name="TextBox 13"/>
          <p:cNvSpPr txBox="1"/>
          <p:nvPr userDrawn="1"/>
        </p:nvSpPr>
        <p:spPr>
          <a:xfrm>
            <a:off x="376238" y="6477000"/>
            <a:ext cx="4016375" cy="201260"/>
          </a:xfrm>
          <a:prstGeom prst="rect">
            <a:avLst/>
          </a:prstGeom>
          <a:noFill/>
        </p:spPr>
        <p:txBody>
          <a:bodyPr wrap="square" lIns="0" tIns="0" rIns="0" bIns="0" rtlCol="0">
            <a:spAutoFit/>
          </a:bodyPr>
          <a:lstStyle/>
          <a:p>
            <a:pPr marL="0" indent="0">
              <a:spcBef>
                <a:spcPts val="600"/>
              </a:spcBef>
              <a:buSzPct val="100000"/>
              <a:buFont typeface="Arial"/>
              <a:buNone/>
            </a:pPr>
            <a:r>
              <a:rPr lang="en-US" sz="650" noProof="0" dirty="0">
                <a:solidFill>
                  <a:schemeClr val="bg1"/>
                </a:solidFill>
              </a:rPr>
              <a:t>Member firms and DTTL: Insert appropriate copyright</a:t>
            </a:r>
            <a:br>
              <a:rPr lang="en-US" sz="650" noProof="0" dirty="0">
                <a:solidFill>
                  <a:schemeClr val="bg1"/>
                </a:solidFill>
              </a:rPr>
            </a:br>
            <a:r>
              <a:rPr lang="en-US" sz="650" noProof="0" dirty="0">
                <a:solidFill>
                  <a:schemeClr val="bg1"/>
                </a:solidFill>
              </a:rPr>
              <a:t>[To edit, click View &gt; Slide Master &gt; Slide Master]</a:t>
            </a:r>
          </a:p>
        </p:txBody>
      </p:sp>
      <p:sp>
        <p:nvSpPr>
          <p:cNvPr id="15" name="TextBox 14"/>
          <p:cNvSpPr txBox="1"/>
          <p:nvPr userDrawn="1"/>
        </p:nvSpPr>
        <p:spPr>
          <a:xfrm>
            <a:off x="8536782" y="6477000"/>
            <a:ext cx="230981" cy="100027"/>
          </a:xfrm>
          <a:prstGeom prst="rect">
            <a:avLst/>
          </a:prstGeom>
          <a:noFill/>
        </p:spPr>
        <p:txBody>
          <a:bodyPr wrap="square" lIns="0" tIns="0" rIns="0" bIns="0" rtlCol="0">
            <a:spAutoFit/>
          </a:bodyPr>
          <a:lstStyle/>
          <a:p>
            <a:pPr marL="0" indent="0" algn="r">
              <a:spcBef>
                <a:spcPts val="600"/>
              </a:spcBef>
              <a:buSzPct val="100000"/>
              <a:buFont typeface="Arial"/>
              <a:buNone/>
            </a:pPr>
            <a:fld id="{C58DF478-B544-4ED8-9ED4-6A2648E2D233}" type="slidenum">
              <a:rPr lang="en-US" sz="650" noProof="0" smtClean="0">
                <a:solidFill>
                  <a:schemeClr val="bg1"/>
                </a:solidFill>
              </a:rPr>
              <a:pPr marL="0" indent="0" algn="r">
                <a:spcBef>
                  <a:spcPts val="600"/>
                </a:spcBef>
                <a:buSzPct val="100000"/>
                <a:buFont typeface="Arial"/>
                <a:buNone/>
              </a:pPr>
              <a:t>‹#›</a:t>
            </a:fld>
            <a:endParaRPr lang="en-US" sz="650" noProof="0" dirty="0">
              <a:solidFill>
                <a:schemeClr val="bg1"/>
              </a:solidFill>
            </a:endParaRPr>
          </a:p>
        </p:txBody>
      </p:sp>
    </p:spTree>
    <p:extLst>
      <p:ext uri="{BB962C8B-B14F-4D97-AF65-F5344CB8AC3E}">
        <p14:creationId xmlns:p14="http://schemas.microsoft.com/office/powerpoint/2010/main" xmlns="" val="4044370876"/>
      </p:ext>
    </p:extLst>
  </p:cSld>
  <p:clrMapOvr>
    <a:masterClrMapping/>
  </p:clrMapOvr>
  <p:transition>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itle, subtitle, 1 column text with charts">
    <p:spTree>
      <p:nvGrpSpPr>
        <p:cNvPr id="1" name=""/>
        <p:cNvGrpSpPr/>
        <p:nvPr/>
      </p:nvGrpSpPr>
      <p:grpSpPr>
        <a:xfrm>
          <a:off x="0" y="0"/>
          <a:ext cx="0" cy="0"/>
          <a:chOff x="0" y="0"/>
          <a:chExt cx="0" cy="0"/>
        </a:xfrm>
      </p:grpSpPr>
      <p:sp>
        <p:nvSpPr>
          <p:cNvPr id="8" name="Text Placeholder 8"/>
          <p:cNvSpPr>
            <a:spLocks noGrp="1"/>
          </p:cNvSpPr>
          <p:nvPr>
            <p:ph type="body" sz="quarter" idx="13" hasCustomPrompt="1"/>
          </p:nvPr>
        </p:nvSpPr>
        <p:spPr>
          <a:xfrm>
            <a:off x="376237" y="651600"/>
            <a:ext cx="8391525"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9" name="Title Placeholder 1"/>
          <p:cNvSpPr>
            <a:spLocks noGrp="1"/>
          </p:cNvSpPr>
          <p:nvPr>
            <p:ph type="title" hasCustomPrompt="1"/>
          </p:nvPr>
        </p:nvSpPr>
        <p:spPr>
          <a:xfrm>
            <a:off x="376237" y="317499"/>
            <a:ext cx="8391525" cy="334101"/>
          </a:xfrm>
          <a:prstGeom prst="rect">
            <a:avLst/>
          </a:prstGeom>
        </p:spPr>
        <p:txBody>
          <a:bodyPr vert="horz" lIns="0" tIns="0" rIns="0" bIns="0" rtlCol="0" anchor="t" anchorCtr="0">
            <a:noAutofit/>
          </a:bodyPr>
          <a:lstStyle>
            <a:lvl1pPr>
              <a:defRPr/>
            </a:lvl1pPr>
          </a:lstStyle>
          <a:p>
            <a:r>
              <a:rPr lang="en-US" noProof="0" dirty="0"/>
              <a:t>Click to add title</a:t>
            </a:r>
          </a:p>
        </p:txBody>
      </p:sp>
      <p:sp>
        <p:nvSpPr>
          <p:cNvPr id="10" name="Text Placeholder 18"/>
          <p:cNvSpPr>
            <a:spLocks noGrp="1"/>
          </p:cNvSpPr>
          <p:nvPr>
            <p:ph idx="1"/>
          </p:nvPr>
        </p:nvSpPr>
        <p:spPr>
          <a:xfrm>
            <a:off x="376237" y="1665288"/>
            <a:ext cx="4195763" cy="4716463"/>
          </a:xfrm>
          <a:prstGeom prst="rect">
            <a:avLst/>
          </a:prstGeom>
        </p:spPr>
        <p:txBody>
          <a:bodyPr vert="horz" lIns="0" tIns="0" rIns="0" bIns="0" rtlCol="0">
            <a:no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Tree>
    <p:extLst>
      <p:ext uri="{BB962C8B-B14F-4D97-AF65-F5344CB8AC3E}">
        <p14:creationId xmlns:p14="http://schemas.microsoft.com/office/powerpoint/2010/main" xmlns="" val="4167089491"/>
      </p:ext>
    </p:extLst>
  </p:cSld>
  <p:clrMapOvr>
    <a:masterClrMapping/>
  </p:clrMapOvr>
  <p:transition>
    <p:fad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US" noProof="0" dirty="0"/>
          </a:p>
        </p:txBody>
      </p:sp>
    </p:spTree>
    <p:extLst>
      <p:ext uri="{BB962C8B-B14F-4D97-AF65-F5344CB8AC3E}">
        <p14:creationId xmlns:p14="http://schemas.microsoft.com/office/powerpoint/2010/main" xmlns="" val="324227870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 Circle White">
    <p:bg bwMode="gray">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gray">
          <a:xfrm>
            <a:off x="2502000" y="1368000"/>
            <a:ext cx="4140000" cy="4140000"/>
          </a:xfrm>
          <a:prstGeom prst="ellipse">
            <a:avLst/>
          </a:prstGeom>
          <a:ln w="25400">
            <a:solidFill>
              <a:schemeClr val="accent1"/>
            </a:solidFill>
          </a:ln>
        </p:spPr>
        <p:txBody>
          <a:bodyPr lIns="108000" tIns="108000" rIns="108000" bIns="108000" anchor="ctr" anchorCtr="0">
            <a:normAutofit/>
          </a:bodyPr>
          <a:lstStyle>
            <a:lvl1pPr algn="ctr">
              <a:lnSpc>
                <a:spcPts val="4200"/>
              </a:lnSpc>
              <a:defRPr sz="3600" b="0">
                <a:solidFill>
                  <a:schemeClr val="tx1"/>
                </a:solidFill>
                <a:latin typeface="+mj-lt"/>
                <a:ea typeface="Open Sans" panose="020B0606030504020204" pitchFamily="34" charset="0"/>
                <a:cs typeface="Open Sans" panose="020B0606030504020204" pitchFamily="34" charset="0"/>
              </a:defRPr>
            </a:lvl1pPr>
          </a:lstStyle>
          <a:p>
            <a:r>
              <a:rPr lang="en-US" noProof="0" smtClean="0"/>
              <a:t>Click to edit Master title style</a:t>
            </a:r>
            <a:endParaRPr lang="en-US" noProof="0" dirty="0"/>
          </a:p>
        </p:txBody>
      </p:sp>
      <p:sp>
        <p:nvSpPr>
          <p:cNvPr id="3" name="Subtitle 2"/>
          <p:cNvSpPr>
            <a:spLocks noGrp="1"/>
          </p:cNvSpPr>
          <p:nvPr>
            <p:ph type="subTitle" idx="1"/>
          </p:nvPr>
        </p:nvSpPr>
        <p:spPr bwMode="gray">
          <a:xfrm>
            <a:off x="376238" y="5864229"/>
            <a:ext cx="4195761" cy="505645"/>
          </a:xfrm>
          <a:prstGeom prst="rect">
            <a:avLst/>
          </a:prstGeom>
        </p:spPr>
        <p:txBody>
          <a:bodyPr lIns="0" tIns="0" rIns="0" bIns="0" anchor="b" anchorCtr="0">
            <a:noAutofit/>
          </a:bodyPr>
          <a:lstStyle>
            <a:lvl1pPr marL="0" indent="0" algn="l">
              <a:lnSpc>
                <a:spcPct val="100000"/>
              </a:lnSpc>
              <a:spcAft>
                <a:spcPts val="0"/>
              </a:spcAft>
              <a:buNone/>
              <a:defRPr sz="16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smtClean="0"/>
              <a:t>Click to edit Master subtitle style</a:t>
            </a:r>
            <a:endParaRPr lang="en-US" noProof="0" dirty="0"/>
          </a:p>
        </p:txBody>
      </p:sp>
      <p:sp>
        <p:nvSpPr>
          <p:cNvPr id="5" name="Text Placeholder 4"/>
          <p:cNvSpPr>
            <a:spLocks noGrp="1"/>
          </p:cNvSpPr>
          <p:nvPr>
            <p:ph type="body" sz="quarter" idx="10"/>
          </p:nvPr>
        </p:nvSpPr>
        <p:spPr>
          <a:xfrm>
            <a:off x="376238" y="6381750"/>
            <a:ext cx="4195762" cy="298450"/>
          </a:xfrm>
          <a:prstGeom prst="rect">
            <a:avLst/>
          </a:prstGeom>
        </p:spPr>
        <p:txBody>
          <a:bodyPr/>
          <a:lstStyle>
            <a:lvl1pPr>
              <a:spcAft>
                <a:spcPts val="0"/>
              </a:spcAft>
              <a:defRPr sz="1000">
                <a:solidFill>
                  <a:schemeClr val="tx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smtClean="0"/>
              <a:t>Click to edit Master text styles</a:t>
            </a:r>
          </a:p>
        </p:txBody>
      </p:sp>
      <p:grpSp>
        <p:nvGrpSpPr>
          <p:cNvPr id="7" name="Group 6"/>
          <p:cNvGrpSpPr/>
          <p:nvPr userDrawn="1"/>
        </p:nvGrpSpPr>
        <p:grpSpPr>
          <a:xfrm>
            <a:off x="377991" y="378000"/>
            <a:ext cx="1620000" cy="307976"/>
            <a:chOff x="398463" y="404813"/>
            <a:chExt cx="1627187" cy="307976"/>
          </a:xfrm>
          <a:solidFill>
            <a:schemeClr val="tx1"/>
          </a:solidFill>
        </p:grpSpPr>
        <p:sp>
          <p:nvSpPr>
            <p:cNvPr id="8" name="Oval 5"/>
            <p:cNvSpPr>
              <a:spLocks noChangeArrowheads="1"/>
            </p:cNvSpPr>
            <p:nvPr userDrawn="1"/>
          </p:nvSpPr>
          <p:spPr bwMode="auto">
            <a:xfrm>
              <a:off x="1938338" y="625476"/>
              <a:ext cx="87312" cy="87313"/>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0" name="Freeform 6"/>
            <p:cNvSpPr>
              <a:spLocks noEditPoints="1"/>
            </p:cNvSpPr>
            <p:nvPr userDrawn="1"/>
          </p:nvSpPr>
          <p:spPr bwMode="auto">
            <a:xfrm>
              <a:off x="398463" y="406401"/>
              <a:ext cx="247650" cy="301625"/>
            </a:xfrm>
            <a:custGeom>
              <a:avLst/>
              <a:gdLst>
                <a:gd name="T0" fmla="*/ 287 w 287"/>
                <a:gd name="T1" fmla="*/ 166 h 347"/>
                <a:gd name="T2" fmla="*/ 240 w 287"/>
                <a:gd name="T3" fmla="*/ 300 h 347"/>
                <a:gd name="T4" fmla="*/ 109 w 287"/>
                <a:gd name="T5" fmla="*/ 347 h 347"/>
                <a:gd name="T6" fmla="*/ 0 w 287"/>
                <a:gd name="T7" fmla="*/ 347 h 347"/>
                <a:gd name="T8" fmla="*/ 0 w 287"/>
                <a:gd name="T9" fmla="*/ 0 h 347"/>
                <a:gd name="T10" fmla="*/ 117 w 287"/>
                <a:gd name="T11" fmla="*/ 0 h 347"/>
                <a:gd name="T12" fmla="*/ 243 w 287"/>
                <a:gd name="T13" fmla="*/ 43 h 347"/>
                <a:gd name="T14" fmla="*/ 287 w 287"/>
                <a:gd name="T15" fmla="*/ 166 h 347"/>
                <a:gd name="T16" fmla="*/ 192 w 287"/>
                <a:gd name="T17" fmla="*/ 170 h 347"/>
                <a:gd name="T18" fmla="*/ 174 w 287"/>
                <a:gd name="T19" fmla="*/ 99 h 347"/>
                <a:gd name="T20" fmla="*/ 118 w 287"/>
                <a:gd name="T21" fmla="*/ 76 h 347"/>
                <a:gd name="T22" fmla="*/ 91 w 287"/>
                <a:gd name="T23" fmla="*/ 76 h 347"/>
                <a:gd name="T24" fmla="*/ 91 w 287"/>
                <a:gd name="T25" fmla="*/ 270 h 347"/>
                <a:gd name="T26" fmla="*/ 111 w 287"/>
                <a:gd name="T27" fmla="*/ 270 h 347"/>
                <a:gd name="T28" fmla="*/ 173 w 287"/>
                <a:gd name="T29" fmla="*/ 245 h 347"/>
                <a:gd name="T30" fmla="*/ 192 w 287"/>
                <a:gd name="T31" fmla="*/ 17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7" h="347">
                  <a:moveTo>
                    <a:pt x="287" y="166"/>
                  </a:moveTo>
                  <a:cubicBezTo>
                    <a:pt x="287" y="224"/>
                    <a:pt x="271" y="269"/>
                    <a:pt x="240" y="300"/>
                  </a:cubicBezTo>
                  <a:cubicBezTo>
                    <a:pt x="209" y="331"/>
                    <a:pt x="165" y="347"/>
                    <a:pt x="109" y="347"/>
                  </a:cubicBezTo>
                  <a:cubicBezTo>
                    <a:pt x="0" y="347"/>
                    <a:pt x="0" y="347"/>
                    <a:pt x="0" y="347"/>
                  </a:cubicBezTo>
                  <a:cubicBezTo>
                    <a:pt x="0" y="0"/>
                    <a:pt x="0" y="0"/>
                    <a:pt x="0" y="0"/>
                  </a:cubicBezTo>
                  <a:cubicBezTo>
                    <a:pt x="117" y="0"/>
                    <a:pt x="117" y="0"/>
                    <a:pt x="117" y="0"/>
                  </a:cubicBezTo>
                  <a:cubicBezTo>
                    <a:pt x="171" y="0"/>
                    <a:pt x="213" y="15"/>
                    <a:pt x="243" y="43"/>
                  </a:cubicBezTo>
                  <a:cubicBezTo>
                    <a:pt x="272" y="72"/>
                    <a:pt x="287" y="113"/>
                    <a:pt x="287" y="166"/>
                  </a:cubicBezTo>
                  <a:moveTo>
                    <a:pt x="192" y="170"/>
                  </a:moveTo>
                  <a:cubicBezTo>
                    <a:pt x="192" y="138"/>
                    <a:pt x="186" y="114"/>
                    <a:pt x="174" y="99"/>
                  </a:cubicBezTo>
                  <a:cubicBezTo>
                    <a:pt x="161" y="84"/>
                    <a:pt x="143" y="76"/>
                    <a:pt x="118" y="76"/>
                  </a:cubicBezTo>
                  <a:cubicBezTo>
                    <a:pt x="91" y="76"/>
                    <a:pt x="91" y="76"/>
                    <a:pt x="91" y="76"/>
                  </a:cubicBezTo>
                  <a:cubicBezTo>
                    <a:pt x="91" y="270"/>
                    <a:pt x="91" y="270"/>
                    <a:pt x="91" y="270"/>
                  </a:cubicBezTo>
                  <a:cubicBezTo>
                    <a:pt x="111" y="270"/>
                    <a:pt x="111" y="270"/>
                    <a:pt x="111" y="270"/>
                  </a:cubicBezTo>
                  <a:cubicBezTo>
                    <a:pt x="139" y="270"/>
                    <a:pt x="160" y="262"/>
                    <a:pt x="173" y="245"/>
                  </a:cubicBezTo>
                  <a:cubicBezTo>
                    <a:pt x="186" y="229"/>
                    <a:pt x="192" y="204"/>
                    <a:pt x="192" y="170"/>
                  </a:cubicBezTo>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1" name="Rectangle 7"/>
            <p:cNvSpPr>
              <a:spLocks noChangeArrowheads="1"/>
            </p:cNvSpPr>
            <p:nvPr userDrawn="1"/>
          </p:nvSpPr>
          <p:spPr bwMode="auto">
            <a:xfrm>
              <a:off x="906463" y="404813"/>
              <a:ext cx="74612" cy="3032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2" name="Freeform 8"/>
            <p:cNvSpPr>
              <a:spLocks noEditPoints="1"/>
            </p:cNvSpPr>
            <p:nvPr userDrawn="1"/>
          </p:nvSpPr>
          <p:spPr bwMode="auto">
            <a:xfrm>
              <a:off x="1011238" y="479426"/>
              <a:ext cx="215900" cy="231775"/>
            </a:xfrm>
            <a:custGeom>
              <a:avLst/>
              <a:gdLst>
                <a:gd name="T0" fmla="*/ 252 w 252"/>
                <a:gd name="T1" fmla="*/ 133 h 267"/>
                <a:gd name="T2" fmla="*/ 218 w 252"/>
                <a:gd name="T3" fmla="*/ 232 h 267"/>
                <a:gd name="T4" fmla="*/ 125 w 252"/>
                <a:gd name="T5" fmla="*/ 267 h 267"/>
                <a:gd name="T6" fmla="*/ 34 w 252"/>
                <a:gd name="T7" fmla="*/ 231 h 267"/>
                <a:gd name="T8" fmla="*/ 0 w 252"/>
                <a:gd name="T9" fmla="*/ 133 h 267"/>
                <a:gd name="T10" fmla="*/ 33 w 252"/>
                <a:gd name="T11" fmla="*/ 35 h 267"/>
                <a:gd name="T12" fmla="*/ 127 w 252"/>
                <a:gd name="T13" fmla="*/ 0 h 267"/>
                <a:gd name="T14" fmla="*/ 192 w 252"/>
                <a:gd name="T15" fmla="*/ 16 h 267"/>
                <a:gd name="T16" fmla="*/ 236 w 252"/>
                <a:gd name="T17" fmla="*/ 63 h 267"/>
                <a:gd name="T18" fmla="*/ 252 w 252"/>
                <a:gd name="T19" fmla="*/ 133 h 267"/>
                <a:gd name="T20" fmla="*/ 88 w 252"/>
                <a:gd name="T21" fmla="*/ 133 h 267"/>
                <a:gd name="T22" fmla="*/ 97 w 252"/>
                <a:gd name="T23" fmla="*/ 184 h 267"/>
                <a:gd name="T24" fmla="*/ 126 w 252"/>
                <a:gd name="T25" fmla="*/ 201 h 267"/>
                <a:gd name="T26" fmla="*/ 155 w 252"/>
                <a:gd name="T27" fmla="*/ 184 h 267"/>
                <a:gd name="T28" fmla="*/ 163 w 252"/>
                <a:gd name="T29" fmla="*/ 133 h 267"/>
                <a:gd name="T30" fmla="*/ 155 w 252"/>
                <a:gd name="T31" fmla="*/ 83 h 267"/>
                <a:gd name="T32" fmla="*/ 126 w 252"/>
                <a:gd name="T33" fmla="*/ 66 h 267"/>
                <a:gd name="T34" fmla="*/ 97 w 252"/>
                <a:gd name="T35" fmla="*/ 83 h 267"/>
                <a:gd name="T36" fmla="*/ 88 w 252"/>
                <a:gd name="T37" fmla="*/ 13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267">
                  <a:moveTo>
                    <a:pt x="252" y="133"/>
                  </a:moveTo>
                  <a:cubicBezTo>
                    <a:pt x="252" y="175"/>
                    <a:pt x="241" y="208"/>
                    <a:pt x="218" y="232"/>
                  </a:cubicBezTo>
                  <a:cubicBezTo>
                    <a:pt x="196" y="256"/>
                    <a:pt x="165" y="267"/>
                    <a:pt x="125" y="267"/>
                  </a:cubicBezTo>
                  <a:cubicBezTo>
                    <a:pt x="87" y="267"/>
                    <a:pt x="56" y="255"/>
                    <a:pt x="34" y="231"/>
                  </a:cubicBezTo>
                  <a:cubicBezTo>
                    <a:pt x="11" y="207"/>
                    <a:pt x="0" y="174"/>
                    <a:pt x="0" y="133"/>
                  </a:cubicBezTo>
                  <a:cubicBezTo>
                    <a:pt x="0" y="91"/>
                    <a:pt x="11" y="58"/>
                    <a:pt x="33" y="35"/>
                  </a:cubicBezTo>
                  <a:cubicBezTo>
                    <a:pt x="55" y="12"/>
                    <a:pt x="86" y="0"/>
                    <a:pt x="127" y="0"/>
                  </a:cubicBezTo>
                  <a:cubicBezTo>
                    <a:pt x="151" y="0"/>
                    <a:pt x="173" y="5"/>
                    <a:pt x="192" y="16"/>
                  </a:cubicBezTo>
                  <a:cubicBezTo>
                    <a:pt x="211" y="27"/>
                    <a:pt x="226" y="42"/>
                    <a:pt x="236" y="63"/>
                  </a:cubicBezTo>
                  <a:cubicBezTo>
                    <a:pt x="247" y="83"/>
                    <a:pt x="252" y="106"/>
                    <a:pt x="252" y="133"/>
                  </a:cubicBezTo>
                  <a:moveTo>
                    <a:pt x="88" y="133"/>
                  </a:moveTo>
                  <a:cubicBezTo>
                    <a:pt x="88" y="155"/>
                    <a:pt x="91" y="172"/>
                    <a:pt x="97" y="184"/>
                  </a:cubicBezTo>
                  <a:cubicBezTo>
                    <a:pt x="103" y="195"/>
                    <a:pt x="112" y="201"/>
                    <a:pt x="126" y="201"/>
                  </a:cubicBezTo>
                  <a:cubicBezTo>
                    <a:pt x="140" y="201"/>
                    <a:pt x="149" y="195"/>
                    <a:pt x="155" y="184"/>
                  </a:cubicBezTo>
                  <a:cubicBezTo>
                    <a:pt x="160" y="172"/>
                    <a:pt x="163" y="155"/>
                    <a:pt x="163" y="133"/>
                  </a:cubicBezTo>
                  <a:cubicBezTo>
                    <a:pt x="163" y="111"/>
                    <a:pt x="160" y="94"/>
                    <a:pt x="155" y="83"/>
                  </a:cubicBezTo>
                  <a:cubicBezTo>
                    <a:pt x="149" y="72"/>
                    <a:pt x="139" y="66"/>
                    <a:pt x="126" y="66"/>
                  </a:cubicBezTo>
                  <a:cubicBezTo>
                    <a:pt x="112" y="66"/>
                    <a:pt x="103" y="72"/>
                    <a:pt x="97" y="83"/>
                  </a:cubicBezTo>
                  <a:cubicBezTo>
                    <a:pt x="91" y="94"/>
                    <a:pt x="88" y="111"/>
                    <a:pt x="88" y="133"/>
                  </a:cubicBezTo>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3" name="Rectangle 9"/>
            <p:cNvSpPr>
              <a:spLocks noChangeArrowheads="1"/>
            </p:cNvSpPr>
            <p:nvPr userDrawn="1"/>
          </p:nvSpPr>
          <p:spPr bwMode="auto">
            <a:xfrm>
              <a:off x="1257300" y="482601"/>
              <a:ext cx="74612" cy="2254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4" name="Rectangle 10"/>
            <p:cNvSpPr>
              <a:spLocks noChangeArrowheads="1"/>
            </p:cNvSpPr>
            <p:nvPr userDrawn="1"/>
          </p:nvSpPr>
          <p:spPr bwMode="auto">
            <a:xfrm>
              <a:off x="1257300" y="404813"/>
              <a:ext cx="74612" cy="50800"/>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5" name="Freeform 11"/>
            <p:cNvSpPr>
              <a:spLocks/>
            </p:cNvSpPr>
            <p:nvPr userDrawn="1"/>
          </p:nvSpPr>
          <p:spPr bwMode="auto">
            <a:xfrm>
              <a:off x="1362075" y="411163"/>
              <a:ext cx="158750" cy="300038"/>
            </a:xfrm>
            <a:custGeom>
              <a:avLst/>
              <a:gdLst>
                <a:gd name="T0" fmla="*/ 142 w 184"/>
                <a:gd name="T1" fmla="*/ 274 h 344"/>
                <a:gd name="T2" fmla="*/ 184 w 184"/>
                <a:gd name="T3" fmla="*/ 265 h 344"/>
                <a:gd name="T4" fmla="*/ 184 w 184"/>
                <a:gd name="T5" fmla="*/ 330 h 344"/>
                <a:gd name="T6" fmla="*/ 150 w 184"/>
                <a:gd name="T7" fmla="*/ 341 h 344"/>
                <a:gd name="T8" fmla="*/ 113 w 184"/>
                <a:gd name="T9" fmla="*/ 344 h 344"/>
                <a:gd name="T10" fmla="*/ 50 w 184"/>
                <a:gd name="T11" fmla="*/ 322 h 344"/>
                <a:gd name="T12" fmla="*/ 30 w 184"/>
                <a:gd name="T13" fmla="*/ 255 h 344"/>
                <a:gd name="T14" fmla="*/ 30 w 184"/>
                <a:gd name="T15" fmla="*/ 148 h 344"/>
                <a:gd name="T16" fmla="*/ 0 w 184"/>
                <a:gd name="T17" fmla="*/ 148 h 344"/>
                <a:gd name="T18" fmla="*/ 0 w 184"/>
                <a:gd name="T19" fmla="*/ 81 h 344"/>
                <a:gd name="T20" fmla="*/ 30 w 184"/>
                <a:gd name="T21" fmla="*/ 81 h 344"/>
                <a:gd name="T22" fmla="*/ 30 w 184"/>
                <a:gd name="T23" fmla="*/ 16 h 344"/>
                <a:gd name="T24" fmla="*/ 118 w 184"/>
                <a:gd name="T25" fmla="*/ 0 h 344"/>
                <a:gd name="T26" fmla="*/ 118 w 184"/>
                <a:gd name="T27" fmla="*/ 81 h 344"/>
                <a:gd name="T28" fmla="*/ 174 w 184"/>
                <a:gd name="T29" fmla="*/ 81 h 344"/>
                <a:gd name="T30" fmla="*/ 174 w 184"/>
                <a:gd name="T31" fmla="*/ 148 h 344"/>
                <a:gd name="T32" fmla="*/ 118 w 184"/>
                <a:gd name="T33" fmla="*/ 148 h 344"/>
                <a:gd name="T34" fmla="*/ 118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3" y="274"/>
                    <a:pt x="167" y="271"/>
                    <a:pt x="184" y="265"/>
                  </a:cubicBezTo>
                  <a:cubicBezTo>
                    <a:pt x="184" y="330"/>
                    <a:pt x="184" y="330"/>
                    <a:pt x="184" y="330"/>
                  </a:cubicBezTo>
                  <a:cubicBezTo>
                    <a:pt x="172" y="335"/>
                    <a:pt x="161" y="339"/>
                    <a:pt x="150" y="341"/>
                  </a:cubicBezTo>
                  <a:cubicBezTo>
                    <a:pt x="140" y="343"/>
                    <a:pt x="127" y="344"/>
                    <a:pt x="113" y="344"/>
                  </a:cubicBezTo>
                  <a:cubicBezTo>
                    <a:pt x="84" y="344"/>
                    <a:pt x="63" y="337"/>
                    <a:pt x="50" y="322"/>
                  </a:cubicBezTo>
                  <a:cubicBezTo>
                    <a:pt x="37" y="308"/>
                    <a:pt x="30" y="285"/>
                    <a:pt x="30" y="255"/>
                  </a:cubicBezTo>
                  <a:cubicBezTo>
                    <a:pt x="30" y="148"/>
                    <a:pt x="30" y="148"/>
                    <a:pt x="30" y="148"/>
                  </a:cubicBezTo>
                  <a:cubicBezTo>
                    <a:pt x="0" y="148"/>
                    <a:pt x="0" y="148"/>
                    <a:pt x="0" y="148"/>
                  </a:cubicBezTo>
                  <a:cubicBezTo>
                    <a:pt x="0" y="81"/>
                    <a:pt x="0" y="81"/>
                    <a:pt x="0" y="81"/>
                  </a:cubicBezTo>
                  <a:cubicBezTo>
                    <a:pt x="30" y="81"/>
                    <a:pt x="30" y="81"/>
                    <a:pt x="30" y="81"/>
                  </a:cubicBezTo>
                  <a:cubicBezTo>
                    <a:pt x="30" y="16"/>
                    <a:pt x="30" y="16"/>
                    <a:pt x="30" y="16"/>
                  </a:cubicBezTo>
                  <a:cubicBezTo>
                    <a:pt x="118" y="0"/>
                    <a:pt x="118" y="0"/>
                    <a:pt x="118" y="0"/>
                  </a:cubicBezTo>
                  <a:cubicBezTo>
                    <a:pt x="118" y="81"/>
                    <a:pt x="118" y="81"/>
                    <a:pt x="118" y="81"/>
                  </a:cubicBezTo>
                  <a:cubicBezTo>
                    <a:pt x="174" y="81"/>
                    <a:pt x="174" y="81"/>
                    <a:pt x="174" y="81"/>
                  </a:cubicBezTo>
                  <a:cubicBezTo>
                    <a:pt x="174" y="148"/>
                    <a:pt x="174" y="148"/>
                    <a:pt x="174" y="148"/>
                  </a:cubicBezTo>
                  <a:cubicBezTo>
                    <a:pt x="118" y="148"/>
                    <a:pt x="118" y="148"/>
                    <a:pt x="118" y="148"/>
                  </a:cubicBezTo>
                  <a:cubicBezTo>
                    <a:pt x="118" y="249"/>
                    <a:pt x="118" y="249"/>
                    <a:pt x="118" y="249"/>
                  </a:cubicBezTo>
                  <a:cubicBezTo>
                    <a:pt x="118" y="266"/>
                    <a:pt x="126" y="274"/>
                    <a:pt x="142" y="274"/>
                  </a:cubicBezTo>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6" name="Freeform 12"/>
            <p:cNvSpPr>
              <a:spLocks/>
            </p:cNvSpPr>
            <p:nvPr userDrawn="1"/>
          </p:nvSpPr>
          <p:spPr bwMode="auto">
            <a:xfrm>
              <a:off x="1535113" y="411163"/>
              <a:ext cx="158750" cy="300038"/>
            </a:xfrm>
            <a:custGeom>
              <a:avLst/>
              <a:gdLst>
                <a:gd name="T0" fmla="*/ 142 w 184"/>
                <a:gd name="T1" fmla="*/ 274 h 344"/>
                <a:gd name="T2" fmla="*/ 184 w 184"/>
                <a:gd name="T3" fmla="*/ 265 h 344"/>
                <a:gd name="T4" fmla="*/ 184 w 184"/>
                <a:gd name="T5" fmla="*/ 330 h 344"/>
                <a:gd name="T6" fmla="*/ 151 w 184"/>
                <a:gd name="T7" fmla="*/ 341 h 344"/>
                <a:gd name="T8" fmla="*/ 114 w 184"/>
                <a:gd name="T9" fmla="*/ 344 h 344"/>
                <a:gd name="T10" fmla="*/ 50 w 184"/>
                <a:gd name="T11" fmla="*/ 322 h 344"/>
                <a:gd name="T12" fmla="*/ 31 w 184"/>
                <a:gd name="T13" fmla="*/ 255 h 344"/>
                <a:gd name="T14" fmla="*/ 31 w 184"/>
                <a:gd name="T15" fmla="*/ 148 h 344"/>
                <a:gd name="T16" fmla="*/ 0 w 184"/>
                <a:gd name="T17" fmla="*/ 148 h 344"/>
                <a:gd name="T18" fmla="*/ 0 w 184"/>
                <a:gd name="T19" fmla="*/ 81 h 344"/>
                <a:gd name="T20" fmla="*/ 31 w 184"/>
                <a:gd name="T21" fmla="*/ 81 h 344"/>
                <a:gd name="T22" fmla="*/ 31 w 184"/>
                <a:gd name="T23" fmla="*/ 15 h 344"/>
                <a:gd name="T24" fmla="*/ 119 w 184"/>
                <a:gd name="T25" fmla="*/ 0 h 344"/>
                <a:gd name="T26" fmla="*/ 119 w 184"/>
                <a:gd name="T27" fmla="*/ 81 h 344"/>
                <a:gd name="T28" fmla="*/ 174 w 184"/>
                <a:gd name="T29" fmla="*/ 81 h 344"/>
                <a:gd name="T30" fmla="*/ 174 w 184"/>
                <a:gd name="T31" fmla="*/ 148 h 344"/>
                <a:gd name="T32" fmla="*/ 119 w 184"/>
                <a:gd name="T33" fmla="*/ 148 h 344"/>
                <a:gd name="T34" fmla="*/ 119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4" y="274"/>
                    <a:pt x="168" y="271"/>
                    <a:pt x="184" y="265"/>
                  </a:cubicBezTo>
                  <a:cubicBezTo>
                    <a:pt x="184" y="330"/>
                    <a:pt x="184" y="330"/>
                    <a:pt x="184" y="330"/>
                  </a:cubicBezTo>
                  <a:cubicBezTo>
                    <a:pt x="173" y="335"/>
                    <a:pt x="161" y="339"/>
                    <a:pt x="151" y="341"/>
                  </a:cubicBezTo>
                  <a:cubicBezTo>
                    <a:pt x="140" y="343"/>
                    <a:pt x="128" y="344"/>
                    <a:pt x="114" y="344"/>
                  </a:cubicBezTo>
                  <a:cubicBezTo>
                    <a:pt x="84" y="344"/>
                    <a:pt x="63" y="337"/>
                    <a:pt x="50" y="322"/>
                  </a:cubicBezTo>
                  <a:cubicBezTo>
                    <a:pt x="37" y="308"/>
                    <a:pt x="31" y="285"/>
                    <a:pt x="31" y="255"/>
                  </a:cubicBezTo>
                  <a:cubicBezTo>
                    <a:pt x="31" y="148"/>
                    <a:pt x="31" y="148"/>
                    <a:pt x="31" y="148"/>
                  </a:cubicBezTo>
                  <a:cubicBezTo>
                    <a:pt x="0" y="148"/>
                    <a:pt x="0" y="148"/>
                    <a:pt x="0" y="148"/>
                  </a:cubicBezTo>
                  <a:cubicBezTo>
                    <a:pt x="0" y="81"/>
                    <a:pt x="0" y="81"/>
                    <a:pt x="0" y="81"/>
                  </a:cubicBezTo>
                  <a:cubicBezTo>
                    <a:pt x="31" y="81"/>
                    <a:pt x="31" y="81"/>
                    <a:pt x="31" y="81"/>
                  </a:cubicBezTo>
                  <a:cubicBezTo>
                    <a:pt x="31" y="15"/>
                    <a:pt x="31" y="15"/>
                    <a:pt x="31" y="15"/>
                  </a:cubicBezTo>
                  <a:cubicBezTo>
                    <a:pt x="119" y="0"/>
                    <a:pt x="119" y="0"/>
                    <a:pt x="119" y="0"/>
                  </a:cubicBezTo>
                  <a:cubicBezTo>
                    <a:pt x="119" y="81"/>
                    <a:pt x="119" y="81"/>
                    <a:pt x="119" y="81"/>
                  </a:cubicBezTo>
                  <a:cubicBezTo>
                    <a:pt x="174" y="81"/>
                    <a:pt x="174" y="81"/>
                    <a:pt x="174" y="81"/>
                  </a:cubicBezTo>
                  <a:cubicBezTo>
                    <a:pt x="174" y="148"/>
                    <a:pt x="174" y="148"/>
                    <a:pt x="174" y="148"/>
                  </a:cubicBezTo>
                  <a:cubicBezTo>
                    <a:pt x="119" y="148"/>
                    <a:pt x="119" y="148"/>
                    <a:pt x="119" y="148"/>
                  </a:cubicBezTo>
                  <a:cubicBezTo>
                    <a:pt x="119" y="249"/>
                    <a:pt x="119" y="249"/>
                    <a:pt x="119" y="249"/>
                  </a:cubicBezTo>
                  <a:cubicBezTo>
                    <a:pt x="119" y="266"/>
                    <a:pt x="127" y="274"/>
                    <a:pt x="142" y="274"/>
                  </a:cubicBezTo>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7" name="Freeform 13"/>
            <p:cNvSpPr>
              <a:spLocks noEditPoints="1"/>
            </p:cNvSpPr>
            <p:nvPr userDrawn="1"/>
          </p:nvSpPr>
          <p:spPr bwMode="auto">
            <a:xfrm>
              <a:off x="1709738" y="479426"/>
              <a:ext cx="211137" cy="231775"/>
            </a:xfrm>
            <a:custGeom>
              <a:avLst/>
              <a:gdLst>
                <a:gd name="T0" fmla="*/ 213 w 244"/>
                <a:gd name="T1" fmla="*/ 30 h 267"/>
                <a:gd name="T2" fmla="*/ 125 w 244"/>
                <a:gd name="T3" fmla="*/ 0 h 267"/>
                <a:gd name="T4" fmla="*/ 33 w 244"/>
                <a:gd name="T5" fmla="*/ 35 h 267"/>
                <a:gd name="T6" fmla="*/ 0 w 244"/>
                <a:gd name="T7" fmla="*/ 135 h 267"/>
                <a:gd name="T8" fmla="*/ 35 w 244"/>
                <a:gd name="T9" fmla="*/ 233 h 267"/>
                <a:gd name="T10" fmla="*/ 133 w 244"/>
                <a:gd name="T11" fmla="*/ 267 h 267"/>
                <a:gd name="T12" fmla="*/ 185 w 244"/>
                <a:gd name="T13" fmla="*/ 263 h 267"/>
                <a:gd name="T14" fmla="*/ 227 w 244"/>
                <a:gd name="T15" fmla="*/ 249 h 267"/>
                <a:gd name="T16" fmla="*/ 214 w 244"/>
                <a:gd name="T17" fmla="*/ 190 h 267"/>
                <a:gd name="T18" fmla="*/ 186 w 244"/>
                <a:gd name="T19" fmla="*/ 200 h 267"/>
                <a:gd name="T20" fmla="*/ 144 w 244"/>
                <a:gd name="T21" fmla="*/ 204 h 267"/>
                <a:gd name="T22" fmla="*/ 104 w 244"/>
                <a:gd name="T23" fmla="*/ 192 h 267"/>
                <a:gd name="T24" fmla="*/ 88 w 244"/>
                <a:gd name="T25" fmla="*/ 158 h 267"/>
                <a:gd name="T26" fmla="*/ 244 w 244"/>
                <a:gd name="T27" fmla="*/ 158 h 267"/>
                <a:gd name="T28" fmla="*/ 244 w 244"/>
                <a:gd name="T29" fmla="*/ 118 h 267"/>
                <a:gd name="T30" fmla="*/ 213 w 244"/>
                <a:gd name="T31" fmla="*/ 30 h 267"/>
                <a:gd name="T32" fmla="*/ 90 w 244"/>
                <a:gd name="T33" fmla="*/ 102 h 267"/>
                <a:gd name="T34" fmla="*/ 102 w 244"/>
                <a:gd name="T35" fmla="*/ 70 h 267"/>
                <a:gd name="T36" fmla="*/ 128 w 244"/>
                <a:gd name="T37" fmla="*/ 61 h 267"/>
                <a:gd name="T38" fmla="*/ 155 w 244"/>
                <a:gd name="T39" fmla="*/ 72 h 267"/>
                <a:gd name="T40" fmla="*/ 165 w 244"/>
                <a:gd name="T41" fmla="*/ 102 h 267"/>
                <a:gd name="T42" fmla="*/ 90 w 244"/>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4" h="267">
                  <a:moveTo>
                    <a:pt x="213" y="30"/>
                  </a:moveTo>
                  <a:cubicBezTo>
                    <a:pt x="192" y="10"/>
                    <a:pt x="163" y="0"/>
                    <a:pt x="125" y="0"/>
                  </a:cubicBezTo>
                  <a:cubicBezTo>
                    <a:pt x="85" y="0"/>
                    <a:pt x="54" y="12"/>
                    <a:pt x="33" y="35"/>
                  </a:cubicBezTo>
                  <a:cubicBezTo>
                    <a:pt x="11" y="58"/>
                    <a:pt x="0" y="92"/>
                    <a:pt x="0" y="135"/>
                  </a:cubicBezTo>
                  <a:cubicBezTo>
                    <a:pt x="0" y="178"/>
                    <a:pt x="12" y="210"/>
                    <a:pt x="35" y="233"/>
                  </a:cubicBezTo>
                  <a:cubicBezTo>
                    <a:pt x="59" y="256"/>
                    <a:pt x="91" y="267"/>
                    <a:pt x="133" y="267"/>
                  </a:cubicBezTo>
                  <a:cubicBezTo>
                    <a:pt x="153" y="267"/>
                    <a:pt x="171" y="266"/>
                    <a:pt x="185" y="263"/>
                  </a:cubicBezTo>
                  <a:cubicBezTo>
                    <a:pt x="200" y="261"/>
                    <a:pt x="214" y="256"/>
                    <a:pt x="227" y="249"/>
                  </a:cubicBezTo>
                  <a:cubicBezTo>
                    <a:pt x="214" y="190"/>
                    <a:pt x="214" y="190"/>
                    <a:pt x="214" y="190"/>
                  </a:cubicBezTo>
                  <a:cubicBezTo>
                    <a:pt x="204" y="194"/>
                    <a:pt x="195" y="197"/>
                    <a:pt x="186" y="200"/>
                  </a:cubicBezTo>
                  <a:cubicBezTo>
                    <a:pt x="173" y="202"/>
                    <a:pt x="159" y="204"/>
                    <a:pt x="144" y="204"/>
                  </a:cubicBezTo>
                  <a:cubicBezTo>
                    <a:pt x="127" y="204"/>
                    <a:pt x="114" y="200"/>
                    <a:pt x="104" y="192"/>
                  </a:cubicBezTo>
                  <a:cubicBezTo>
                    <a:pt x="94" y="183"/>
                    <a:pt x="89" y="172"/>
                    <a:pt x="88" y="158"/>
                  </a:cubicBezTo>
                  <a:cubicBezTo>
                    <a:pt x="244" y="158"/>
                    <a:pt x="244" y="158"/>
                    <a:pt x="244" y="158"/>
                  </a:cubicBezTo>
                  <a:cubicBezTo>
                    <a:pt x="244" y="118"/>
                    <a:pt x="244" y="118"/>
                    <a:pt x="244" y="118"/>
                  </a:cubicBezTo>
                  <a:cubicBezTo>
                    <a:pt x="244" y="80"/>
                    <a:pt x="234" y="51"/>
                    <a:pt x="213" y="30"/>
                  </a:cubicBezTo>
                  <a:moveTo>
                    <a:pt x="90" y="102"/>
                  </a:moveTo>
                  <a:cubicBezTo>
                    <a:pt x="91" y="87"/>
                    <a:pt x="95" y="77"/>
                    <a:pt x="102" y="70"/>
                  </a:cubicBezTo>
                  <a:cubicBezTo>
                    <a:pt x="109" y="64"/>
                    <a:pt x="118" y="61"/>
                    <a:pt x="128" y="61"/>
                  </a:cubicBezTo>
                  <a:cubicBezTo>
                    <a:pt x="139" y="61"/>
                    <a:pt x="148" y="64"/>
                    <a:pt x="155" y="72"/>
                  </a:cubicBezTo>
                  <a:cubicBezTo>
                    <a:pt x="161" y="79"/>
                    <a:pt x="165" y="89"/>
                    <a:pt x="165" y="102"/>
                  </a:cubicBezTo>
                  <a:lnTo>
                    <a:pt x="90" y="1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8" name="Freeform 14"/>
            <p:cNvSpPr>
              <a:spLocks noEditPoints="1"/>
            </p:cNvSpPr>
            <p:nvPr userDrawn="1"/>
          </p:nvSpPr>
          <p:spPr bwMode="auto">
            <a:xfrm>
              <a:off x="668338" y="479426"/>
              <a:ext cx="209550" cy="231775"/>
            </a:xfrm>
            <a:custGeom>
              <a:avLst/>
              <a:gdLst>
                <a:gd name="T0" fmla="*/ 212 w 243"/>
                <a:gd name="T1" fmla="*/ 30 h 267"/>
                <a:gd name="T2" fmla="*/ 124 w 243"/>
                <a:gd name="T3" fmla="*/ 0 h 267"/>
                <a:gd name="T4" fmla="*/ 32 w 243"/>
                <a:gd name="T5" fmla="*/ 35 h 267"/>
                <a:gd name="T6" fmla="*/ 0 w 243"/>
                <a:gd name="T7" fmla="*/ 135 h 267"/>
                <a:gd name="T8" fmla="*/ 35 w 243"/>
                <a:gd name="T9" fmla="*/ 233 h 267"/>
                <a:gd name="T10" fmla="*/ 132 w 243"/>
                <a:gd name="T11" fmla="*/ 267 h 267"/>
                <a:gd name="T12" fmla="*/ 184 w 243"/>
                <a:gd name="T13" fmla="*/ 263 h 267"/>
                <a:gd name="T14" fmla="*/ 227 w 243"/>
                <a:gd name="T15" fmla="*/ 249 h 267"/>
                <a:gd name="T16" fmla="*/ 213 w 243"/>
                <a:gd name="T17" fmla="*/ 190 h 267"/>
                <a:gd name="T18" fmla="*/ 185 w 243"/>
                <a:gd name="T19" fmla="*/ 200 h 267"/>
                <a:gd name="T20" fmla="*/ 143 w 243"/>
                <a:gd name="T21" fmla="*/ 204 h 267"/>
                <a:gd name="T22" fmla="*/ 103 w 243"/>
                <a:gd name="T23" fmla="*/ 192 h 267"/>
                <a:gd name="T24" fmla="*/ 88 w 243"/>
                <a:gd name="T25" fmla="*/ 158 h 267"/>
                <a:gd name="T26" fmla="*/ 243 w 243"/>
                <a:gd name="T27" fmla="*/ 158 h 267"/>
                <a:gd name="T28" fmla="*/ 243 w 243"/>
                <a:gd name="T29" fmla="*/ 118 h 267"/>
                <a:gd name="T30" fmla="*/ 212 w 243"/>
                <a:gd name="T31" fmla="*/ 30 h 267"/>
                <a:gd name="T32" fmla="*/ 89 w 243"/>
                <a:gd name="T33" fmla="*/ 102 h 267"/>
                <a:gd name="T34" fmla="*/ 102 w 243"/>
                <a:gd name="T35" fmla="*/ 70 h 267"/>
                <a:gd name="T36" fmla="*/ 127 w 243"/>
                <a:gd name="T37" fmla="*/ 61 h 267"/>
                <a:gd name="T38" fmla="*/ 154 w 243"/>
                <a:gd name="T39" fmla="*/ 72 h 267"/>
                <a:gd name="T40" fmla="*/ 164 w 243"/>
                <a:gd name="T41" fmla="*/ 102 h 267"/>
                <a:gd name="T42" fmla="*/ 89 w 243"/>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67">
                  <a:moveTo>
                    <a:pt x="212" y="30"/>
                  </a:moveTo>
                  <a:cubicBezTo>
                    <a:pt x="191" y="10"/>
                    <a:pt x="162" y="0"/>
                    <a:pt x="124" y="0"/>
                  </a:cubicBezTo>
                  <a:cubicBezTo>
                    <a:pt x="84" y="0"/>
                    <a:pt x="53" y="12"/>
                    <a:pt x="32" y="35"/>
                  </a:cubicBezTo>
                  <a:cubicBezTo>
                    <a:pt x="10" y="58"/>
                    <a:pt x="0" y="92"/>
                    <a:pt x="0" y="135"/>
                  </a:cubicBezTo>
                  <a:cubicBezTo>
                    <a:pt x="0" y="178"/>
                    <a:pt x="11" y="210"/>
                    <a:pt x="35" y="233"/>
                  </a:cubicBezTo>
                  <a:cubicBezTo>
                    <a:pt x="58" y="256"/>
                    <a:pt x="90" y="267"/>
                    <a:pt x="132" y="267"/>
                  </a:cubicBezTo>
                  <a:cubicBezTo>
                    <a:pt x="153" y="267"/>
                    <a:pt x="170" y="266"/>
                    <a:pt x="184" y="263"/>
                  </a:cubicBezTo>
                  <a:cubicBezTo>
                    <a:pt x="199" y="261"/>
                    <a:pt x="213" y="256"/>
                    <a:pt x="227" y="249"/>
                  </a:cubicBezTo>
                  <a:cubicBezTo>
                    <a:pt x="213" y="190"/>
                    <a:pt x="213" y="190"/>
                    <a:pt x="213" y="190"/>
                  </a:cubicBezTo>
                  <a:cubicBezTo>
                    <a:pt x="203" y="194"/>
                    <a:pt x="194" y="197"/>
                    <a:pt x="185" y="200"/>
                  </a:cubicBezTo>
                  <a:cubicBezTo>
                    <a:pt x="172" y="202"/>
                    <a:pt x="158" y="204"/>
                    <a:pt x="143" y="204"/>
                  </a:cubicBezTo>
                  <a:cubicBezTo>
                    <a:pt x="126" y="204"/>
                    <a:pt x="113" y="200"/>
                    <a:pt x="103" y="192"/>
                  </a:cubicBezTo>
                  <a:cubicBezTo>
                    <a:pt x="93" y="183"/>
                    <a:pt x="88" y="172"/>
                    <a:pt x="88" y="158"/>
                  </a:cubicBezTo>
                  <a:cubicBezTo>
                    <a:pt x="243" y="158"/>
                    <a:pt x="243" y="158"/>
                    <a:pt x="243" y="158"/>
                  </a:cubicBezTo>
                  <a:cubicBezTo>
                    <a:pt x="243" y="118"/>
                    <a:pt x="243" y="118"/>
                    <a:pt x="243" y="118"/>
                  </a:cubicBezTo>
                  <a:cubicBezTo>
                    <a:pt x="243" y="80"/>
                    <a:pt x="233" y="51"/>
                    <a:pt x="212" y="30"/>
                  </a:cubicBezTo>
                  <a:moveTo>
                    <a:pt x="89" y="102"/>
                  </a:moveTo>
                  <a:cubicBezTo>
                    <a:pt x="91" y="87"/>
                    <a:pt x="95" y="77"/>
                    <a:pt x="102" y="70"/>
                  </a:cubicBezTo>
                  <a:cubicBezTo>
                    <a:pt x="108" y="64"/>
                    <a:pt x="117" y="61"/>
                    <a:pt x="127" y="61"/>
                  </a:cubicBezTo>
                  <a:cubicBezTo>
                    <a:pt x="138" y="61"/>
                    <a:pt x="147" y="64"/>
                    <a:pt x="154" y="72"/>
                  </a:cubicBezTo>
                  <a:cubicBezTo>
                    <a:pt x="160" y="79"/>
                    <a:pt x="164" y="89"/>
                    <a:pt x="164" y="102"/>
                  </a:cubicBezTo>
                  <a:lnTo>
                    <a:pt x="89" y="1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grpSp>
    </p:spTree>
    <p:extLst>
      <p:ext uri="{BB962C8B-B14F-4D97-AF65-F5344CB8AC3E}">
        <p14:creationId xmlns:p14="http://schemas.microsoft.com/office/powerpoint/2010/main" xmlns="" val="3258162802"/>
      </p:ext>
    </p:extLst>
  </p:cSld>
  <p:clrMapOvr>
    <a:masterClrMapping/>
  </p:clrMapOvr>
  <p:transition>
    <p:fade/>
  </p:transition>
  <p:extLst mod="1">
    <p:ext uri="{DCECCB84-F9BA-43D5-87BE-67443E8EF086}">
      <p15:sldGuideLst xmlns="" xmlns:p15="http://schemas.microsoft.com/office/powerpoint/2012/main">
        <p15:guide id="1" orient="horz" pos="4088">
          <p15:clr>
            <a:srgbClr val="FBAE40"/>
          </p15:clr>
        </p15:guide>
      </p15:sldGuideLst>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7423936"/>
      </p:ext>
    </p:extLst>
  </p:cSld>
  <p:clrMapOvr>
    <a:masterClrMapping/>
  </p:clrMapOvr>
  <p:transition>
    <p:fad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000" b="0">
                <a:solidFill>
                  <a:schemeClr val="accent2"/>
                </a:solidFill>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Slide Number Placeholder 5"/>
          <p:cNvSpPr>
            <a:spLocks noGrp="1"/>
          </p:cNvSpPr>
          <p:nvPr>
            <p:ph type="sldNum" sz="quarter" idx="10"/>
          </p:nvPr>
        </p:nvSpPr>
        <p:spPr>
          <a:xfrm>
            <a:off x="360363" y="6570663"/>
            <a:ext cx="360362" cy="122237"/>
          </a:xfrm>
          <a:prstGeom prst="rect">
            <a:avLst/>
          </a:prstGeom>
        </p:spPr>
        <p:txBody>
          <a:bodyPr/>
          <a:lstStyle>
            <a:lvl1pPr>
              <a:defRPr>
                <a:solidFill>
                  <a:schemeClr val="tx2"/>
                </a:solidFill>
              </a:defRPr>
            </a:lvl1pPr>
          </a:lstStyle>
          <a:p>
            <a:pPr>
              <a:defRPr/>
            </a:pPr>
            <a:fld id="{1ABCB23E-F037-4D44-B516-29B066B190D9}" type="slidenum">
              <a:rPr lang="en-GB" altLang="en-US"/>
              <a:pPr>
                <a:defRPr/>
              </a:pPr>
              <a:t>‹#›</a:t>
            </a:fld>
            <a:endParaRPr lang="en-GB" altLang="en-US"/>
          </a:p>
        </p:txBody>
      </p:sp>
    </p:spTree>
    <p:extLst>
      <p:ext uri="{BB962C8B-B14F-4D97-AF65-F5344CB8AC3E}">
        <p14:creationId xmlns:p14="http://schemas.microsoft.com/office/powerpoint/2010/main" xmlns="" val="337284211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userDrawn="1">
  <p:cSld name="Title Slide">
    <p:spTree>
      <p:nvGrpSpPr>
        <p:cNvPr id="1" name=""/>
        <p:cNvGrpSpPr/>
        <p:nvPr/>
      </p:nvGrpSpPr>
      <p:grpSpPr>
        <a:xfrm>
          <a:off x="0" y="0"/>
          <a:ext cx="0" cy="0"/>
          <a:chOff x="0" y="0"/>
          <a:chExt cx="0" cy="0"/>
        </a:xfrm>
      </p:grpSpPr>
      <p:pic>
        <p:nvPicPr>
          <p:cNvPr id="2" name="Picture 4"/>
          <p:cNvPicPr>
            <a:picLocks noChangeAspect="1" noChangeArrowheads="1"/>
          </p:cNvPicPr>
          <p:nvPr userDrawn="1"/>
        </p:nvPicPr>
        <p:blipFill>
          <a:blip r:embed="rId2">
            <a:extLst>
              <a:ext uri="{28A0092B-C50C-407E-A947-70E740481C1C}">
                <a14:useLocalDpi xmlns:a14="http://schemas.microsoft.com/office/drawing/2010/main" xmlns="" val="0"/>
              </a:ext>
            </a:extLst>
          </a:blip>
          <a:srcRect/>
          <a:stretch>
            <a:fillRect/>
          </a:stretch>
        </p:blipFill>
        <p:spPr bwMode="auto">
          <a:xfrm>
            <a:off x="7596188" y="213784"/>
            <a:ext cx="1347787" cy="148801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TextBox 16"/>
          <p:cNvSpPr txBox="1">
            <a:spLocks noChangeArrowheads="1"/>
          </p:cNvSpPr>
          <p:nvPr userDrawn="1"/>
        </p:nvSpPr>
        <p:spPr bwMode="auto">
          <a:xfrm>
            <a:off x="6372226" y="6091767"/>
            <a:ext cx="2663825"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r" eaLnBrk="1" hangingPunct="1"/>
            <a:fld id="{E42F716C-7D28-42DC-BECD-E1A4CE588213}" type="datetime4">
              <a:rPr lang="en-US" altLang="zh-CN" sz="1400">
                <a:latin typeface="Arial" charset="0"/>
              </a:rPr>
              <a:pPr algn="r" eaLnBrk="1" hangingPunct="1"/>
              <a:t>May 20, 2021</a:t>
            </a:fld>
            <a:endParaRPr lang="en-IN" altLang="en-US">
              <a:latin typeface="Arial" charset="0"/>
            </a:endParaRPr>
          </a:p>
        </p:txBody>
      </p:sp>
    </p:spTree>
    <p:extLst>
      <p:ext uri="{BB962C8B-B14F-4D97-AF65-F5344CB8AC3E}">
        <p14:creationId xmlns:p14="http://schemas.microsoft.com/office/powerpoint/2010/main" xmlns="" val="775510186"/>
      </p:ext>
    </p:extLst>
  </p:cSld>
  <p:clrMapOvr>
    <a:masterClrMapping/>
  </p:clrMapOvr>
  <p:hf sldNum="0" hdr="0" ftr="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Divider - Deloitte green">
    <p:bg bwMode="gray">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gray">
          <a:xfrm>
            <a:off x="376238" y="1705669"/>
            <a:ext cx="7905750" cy="1592403"/>
          </a:xfrm>
        </p:spPr>
        <p:txBody>
          <a:bodyPr anchor="b"/>
          <a:lstStyle>
            <a:lvl1pPr>
              <a:lnSpc>
                <a:spcPct val="95000"/>
              </a:lnSpc>
              <a:defRPr sz="3850" b="1">
                <a:solidFill>
                  <a:schemeClr val="bg1"/>
                </a:solidFill>
                <a:latin typeface="+mj-lt"/>
                <a:ea typeface="Open Sans" panose="020B0606030504020204" pitchFamily="34" charset="0"/>
                <a:cs typeface="Open Sans" panose="020B0606030504020204" pitchFamily="34" charset="0"/>
              </a:defRPr>
            </a:lvl1pPr>
          </a:lstStyle>
          <a:p>
            <a:r>
              <a:rPr lang="en-US" noProof="0" smtClean="0"/>
              <a:t>Click to edit Master title style</a:t>
            </a:r>
            <a:endParaRPr lang="en-US" noProof="0" dirty="0"/>
          </a:p>
        </p:txBody>
      </p:sp>
      <p:sp>
        <p:nvSpPr>
          <p:cNvPr id="3" name="Text Placeholder 2"/>
          <p:cNvSpPr>
            <a:spLocks noGrp="1"/>
          </p:cNvSpPr>
          <p:nvPr>
            <p:ph type="body" idx="1"/>
          </p:nvPr>
        </p:nvSpPr>
        <p:spPr bwMode="gray">
          <a:xfrm>
            <a:off x="376238" y="3429000"/>
            <a:ext cx="7905750" cy="1566532"/>
          </a:xfrm>
        </p:spPr>
        <p:txBody>
          <a:bodyPr lIns="0" tIns="0" rIns="0" bIns="0">
            <a:noAutofit/>
          </a:bodyPr>
          <a:lstStyle>
            <a:lvl1pPr marL="0" indent="0">
              <a:lnSpc>
                <a:spcPct val="95000"/>
              </a:lnSpc>
              <a:spcAft>
                <a:spcPts val="0"/>
              </a:spcAft>
              <a:buNone/>
              <a:defRPr sz="385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smtClean="0"/>
              <a:t>Click to edit Master text styles</a:t>
            </a:r>
          </a:p>
        </p:txBody>
      </p:sp>
      <p:sp>
        <p:nvSpPr>
          <p:cNvPr id="5" name="TextBox 4"/>
          <p:cNvSpPr txBox="1"/>
          <p:nvPr userDrawn="1"/>
        </p:nvSpPr>
        <p:spPr>
          <a:xfrm>
            <a:off x="4751388" y="6477000"/>
            <a:ext cx="3672420" cy="200055"/>
          </a:xfrm>
          <a:prstGeom prst="rect">
            <a:avLst/>
          </a:prstGeom>
          <a:noFill/>
        </p:spPr>
        <p:txBody>
          <a:bodyPr wrap="square" lIns="0" tIns="0" rIns="0" bIns="0" rtlCol="0">
            <a:spAutoFit/>
          </a:bodyPr>
          <a:lstStyle/>
          <a:p>
            <a:pPr marL="0" indent="0" algn="r">
              <a:spcBef>
                <a:spcPts val="0"/>
              </a:spcBef>
              <a:buSzPct val="100000"/>
              <a:buFont typeface="Arial"/>
              <a:buNone/>
            </a:pPr>
            <a:r>
              <a:rPr lang="en-US" sz="650" noProof="0" dirty="0">
                <a:solidFill>
                  <a:schemeClr val="bg1"/>
                </a:solidFill>
              </a:rPr>
              <a:t>Presentation title</a:t>
            </a:r>
            <a:br>
              <a:rPr lang="en-US" sz="650" noProof="0" dirty="0">
                <a:solidFill>
                  <a:schemeClr val="bg1"/>
                </a:solidFill>
              </a:rPr>
            </a:br>
            <a:r>
              <a:rPr lang="en-US" sz="650" noProof="0" dirty="0">
                <a:solidFill>
                  <a:schemeClr val="bg1"/>
                </a:solidFill>
              </a:rPr>
              <a:t>[To edit, click View &gt; Slide Master &gt; Slide Master]</a:t>
            </a:r>
          </a:p>
        </p:txBody>
      </p:sp>
      <p:sp>
        <p:nvSpPr>
          <p:cNvPr id="7" name="TextBox 6"/>
          <p:cNvSpPr txBox="1"/>
          <p:nvPr userDrawn="1"/>
        </p:nvSpPr>
        <p:spPr>
          <a:xfrm>
            <a:off x="376238" y="6477000"/>
            <a:ext cx="4016375" cy="201260"/>
          </a:xfrm>
          <a:prstGeom prst="rect">
            <a:avLst/>
          </a:prstGeom>
          <a:noFill/>
        </p:spPr>
        <p:txBody>
          <a:bodyPr wrap="square" lIns="0" tIns="0" rIns="0" bIns="0" rtlCol="0">
            <a:spAutoFit/>
          </a:bodyPr>
          <a:lstStyle/>
          <a:p>
            <a:pPr marL="0" indent="0">
              <a:spcBef>
                <a:spcPts val="600"/>
              </a:spcBef>
              <a:buSzPct val="100000"/>
              <a:buFont typeface="Arial"/>
              <a:buNone/>
            </a:pPr>
            <a:r>
              <a:rPr lang="en-US" sz="650" noProof="0" dirty="0">
                <a:solidFill>
                  <a:schemeClr val="bg1"/>
                </a:solidFill>
              </a:rPr>
              <a:t>Member firms and DTTL: Insert appropriate copyright</a:t>
            </a:r>
            <a:br>
              <a:rPr lang="en-US" sz="650" noProof="0" dirty="0">
                <a:solidFill>
                  <a:schemeClr val="bg1"/>
                </a:solidFill>
              </a:rPr>
            </a:br>
            <a:r>
              <a:rPr lang="en-US" sz="650" noProof="0" dirty="0">
                <a:solidFill>
                  <a:schemeClr val="bg1"/>
                </a:solidFill>
              </a:rPr>
              <a:t>[To edit, click View &gt; Slide Master &gt; Slide Master]</a:t>
            </a:r>
          </a:p>
        </p:txBody>
      </p:sp>
      <p:sp>
        <p:nvSpPr>
          <p:cNvPr id="8" name="TextBox 7"/>
          <p:cNvSpPr txBox="1"/>
          <p:nvPr userDrawn="1"/>
        </p:nvSpPr>
        <p:spPr>
          <a:xfrm>
            <a:off x="8536782" y="6477000"/>
            <a:ext cx="230981" cy="100027"/>
          </a:xfrm>
          <a:prstGeom prst="rect">
            <a:avLst/>
          </a:prstGeom>
          <a:noFill/>
        </p:spPr>
        <p:txBody>
          <a:bodyPr wrap="square" lIns="0" tIns="0" rIns="0" bIns="0" rtlCol="0">
            <a:spAutoFit/>
          </a:bodyPr>
          <a:lstStyle/>
          <a:p>
            <a:pPr marL="0" indent="0" algn="r">
              <a:spcBef>
                <a:spcPts val="600"/>
              </a:spcBef>
              <a:buSzPct val="100000"/>
              <a:buFont typeface="Arial"/>
              <a:buNone/>
            </a:pPr>
            <a:fld id="{C58DF478-B544-4ED8-9ED4-6A2648E2D233}" type="slidenum">
              <a:rPr lang="en-US" sz="650" noProof="0" smtClean="0">
                <a:solidFill>
                  <a:schemeClr val="bg1"/>
                </a:solidFill>
              </a:rPr>
              <a:pPr marL="0" indent="0" algn="r">
                <a:spcBef>
                  <a:spcPts val="600"/>
                </a:spcBef>
                <a:buSzPct val="100000"/>
                <a:buFont typeface="Arial"/>
                <a:buNone/>
              </a:pPr>
              <a:t>‹#›</a:t>
            </a:fld>
            <a:endParaRPr lang="en-US" sz="650" noProof="0" dirty="0">
              <a:solidFill>
                <a:schemeClr val="bg1"/>
              </a:solidFill>
            </a:endParaRPr>
          </a:p>
        </p:txBody>
      </p:sp>
    </p:spTree>
    <p:extLst>
      <p:ext uri="{BB962C8B-B14F-4D97-AF65-F5344CB8AC3E}">
        <p14:creationId xmlns:p14="http://schemas.microsoft.com/office/powerpoint/2010/main" xmlns="" val="2104574128"/>
      </p:ext>
    </p:extLst>
  </p:cSld>
  <p:clrMapOvr>
    <a:masterClrMapping/>
  </p:clrMapOvr>
  <p:transition>
    <p:fade/>
  </p:transition>
  <p:extLst mod="1">
    <p:ext uri="{DCECCB84-F9BA-43D5-87BE-67443E8EF086}">
      <p15:sldGuideLst xmlns="" xmlns:p15="http://schemas.microsoft.com/office/powerpoint/2012/main">
        <p15:guide id="1" orient="horz" pos="216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Divider - Deloitte dark green">
    <p:bg bwMode="gray">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gray">
          <a:xfrm>
            <a:off x="376238" y="1705669"/>
            <a:ext cx="7905750" cy="1592403"/>
          </a:xfrm>
        </p:spPr>
        <p:txBody>
          <a:bodyPr anchor="b"/>
          <a:lstStyle>
            <a:lvl1pPr>
              <a:lnSpc>
                <a:spcPct val="95000"/>
              </a:lnSpc>
              <a:defRPr sz="3850" b="1">
                <a:solidFill>
                  <a:schemeClr val="bg1"/>
                </a:solidFill>
                <a:latin typeface="+mj-lt"/>
                <a:ea typeface="Open Sans" panose="020B0606030504020204" pitchFamily="34" charset="0"/>
                <a:cs typeface="Open Sans" panose="020B0606030504020204" pitchFamily="34" charset="0"/>
              </a:defRPr>
            </a:lvl1pPr>
          </a:lstStyle>
          <a:p>
            <a:r>
              <a:rPr lang="en-US" noProof="0" smtClean="0"/>
              <a:t>Click to edit Master title style</a:t>
            </a:r>
            <a:endParaRPr lang="en-US" noProof="0" dirty="0"/>
          </a:p>
        </p:txBody>
      </p:sp>
      <p:sp>
        <p:nvSpPr>
          <p:cNvPr id="3" name="Text Placeholder 2"/>
          <p:cNvSpPr>
            <a:spLocks noGrp="1"/>
          </p:cNvSpPr>
          <p:nvPr>
            <p:ph type="body" idx="1"/>
          </p:nvPr>
        </p:nvSpPr>
        <p:spPr bwMode="gray">
          <a:xfrm>
            <a:off x="376238" y="3429000"/>
            <a:ext cx="7908050" cy="1566532"/>
          </a:xfrm>
        </p:spPr>
        <p:txBody>
          <a:bodyPr lIns="0" tIns="0" rIns="0" bIns="0">
            <a:noAutofit/>
          </a:bodyPr>
          <a:lstStyle>
            <a:lvl1pPr marL="0" indent="0">
              <a:lnSpc>
                <a:spcPct val="95000"/>
              </a:lnSpc>
              <a:spcAft>
                <a:spcPts val="0"/>
              </a:spcAft>
              <a:buNone/>
              <a:defRPr sz="385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smtClean="0"/>
              <a:t>Click to edit Master text styles</a:t>
            </a:r>
          </a:p>
        </p:txBody>
      </p:sp>
      <p:sp>
        <p:nvSpPr>
          <p:cNvPr id="13" name="TextBox 12"/>
          <p:cNvSpPr txBox="1"/>
          <p:nvPr userDrawn="1"/>
        </p:nvSpPr>
        <p:spPr>
          <a:xfrm>
            <a:off x="4751388" y="6477000"/>
            <a:ext cx="3672420" cy="200055"/>
          </a:xfrm>
          <a:prstGeom prst="rect">
            <a:avLst/>
          </a:prstGeom>
          <a:noFill/>
        </p:spPr>
        <p:txBody>
          <a:bodyPr wrap="square" lIns="0" tIns="0" rIns="0" bIns="0" rtlCol="0">
            <a:spAutoFit/>
          </a:bodyPr>
          <a:lstStyle/>
          <a:p>
            <a:pPr marL="0" indent="0" algn="r">
              <a:spcBef>
                <a:spcPts val="0"/>
              </a:spcBef>
              <a:buSzPct val="100000"/>
              <a:buFont typeface="Arial"/>
              <a:buNone/>
            </a:pPr>
            <a:r>
              <a:rPr lang="en-US" sz="650" noProof="0" dirty="0">
                <a:solidFill>
                  <a:schemeClr val="bg1"/>
                </a:solidFill>
              </a:rPr>
              <a:t>Presentation title</a:t>
            </a:r>
            <a:br>
              <a:rPr lang="en-US" sz="650" noProof="0" dirty="0">
                <a:solidFill>
                  <a:schemeClr val="bg1"/>
                </a:solidFill>
              </a:rPr>
            </a:br>
            <a:r>
              <a:rPr lang="en-US" sz="650" noProof="0" dirty="0">
                <a:solidFill>
                  <a:schemeClr val="bg1"/>
                </a:solidFill>
              </a:rPr>
              <a:t>[To edit, click View &gt; Slide Master &gt; Slide Master]</a:t>
            </a:r>
          </a:p>
        </p:txBody>
      </p:sp>
      <p:sp>
        <p:nvSpPr>
          <p:cNvPr id="14" name="TextBox 13"/>
          <p:cNvSpPr txBox="1"/>
          <p:nvPr userDrawn="1"/>
        </p:nvSpPr>
        <p:spPr>
          <a:xfrm>
            <a:off x="376238" y="6477000"/>
            <a:ext cx="4016375" cy="201260"/>
          </a:xfrm>
          <a:prstGeom prst="rect">
            <a:avLst/>
          </a:prstGeom>
          <a:noFill/>
        </p:spPr>
        <p:txBody>
          <a:bodyPr wrap="square" lIns="0" tIns="0" rIns="0" bIns="0" rtlCol="0">
            <a:spAutoFit/>
          </a:bodyPr>
          <a:lstStyle/>
          <a:p>
            <a:pPr marL="0" indent="0">
              <a:spcBef>
                <a:spcPts val="600"/>
              </a:spcBef>
              <a:buSzPct val="100000"/>
              <a:buFont typeface="Arial"/>
              <a:buNone/>
            </a:pPr>
            <a:r>
              <a:rPr lang="en-US" sz="650" noProof="0" dirty="0">
                <a:solidFill>
                  <a:schemeClr val="bg1"/>
                </a:solidFill>
              </a:rPr>
              <a:t>Member firms and DTTL: Insert appropriate copyright</a:t>
            </a:r>
            <a:br>
              <a:rPr lang="en-US" sz="650" noProof="0" dirty="0">
                <a:solidFill>
                  <a:schemeClr val="bg1"/>
                </a:solidFill>
              </a:rPr>
            </a:br>
            <a:r>
              <a:rPr lang="en-US" sz="650" noProof="0" dirty="0">
                <a:solidFill>
                  <a:schemeClr val="bg1"/>
                </a:solidFill>
              </a:rPr>
              <a:t>[To edit, click View &gt; Slide Master &gt; Slide Master]</a:t>
            </a:r>
          </a:p>
        </p:txBody>
      </p:sp>
      <p:sp>
        <p:nvSpPr>
          <p:cNvPr id="15" name="TextBox 14"/>
          <p:cNvSpPr txBox="1"/>
          <p:nvPr userDrawn="1"/>
        </p:nvSpPr>
        <p:spPr>
          <a:xfrm>
            <a:off x="8536782" y="6477000"/>
            <a:ext cx="230981" cy="100027"/>
          </a:xfrm>
          <a:prstGeom prst="rect">
            <a:avLst/>
          </a:prstGeom>
          <a:noFill/>
        </p:spPr>
        <p:txBody>
          <a:bodyPr wrap="square" lIns="0" tIns="0" rIns="0" bIns="0" rtlCol="0">
            <a:spAutoFit/>
          </a:bodyPr>
          <a:lstStyle/>
          <a:p>
            <a:pPr marL="0" indent="0" algn="r">
              <a:spcBef>
                <a:spcPts val="600"/>
              </a:spcBef>
              <a:buSzPct val="100000"/>
              <a:buFont typeface="Arial"/>
              <a:buNone/>
            </a:pPr>
            <a:fld id="{C58DF478-B544-4ED8-9ED4-6A2648E2D233}" type="slidenum">
              <a:rPr lang="en-US" sz="650" noProof="0" smtClean="0">
                <a:solidFill>
                  <a:schemeClr val="bg1"/>
                </a:solidFill>
              </a:rPr>
              <a:pPr marL="0" indent="0" algn="r">
                <a:spcBef>
                  <a:spcPts val="600"/>
                </a:spcBef>
                <a:buSzPct val="100000"/>
                <a:buFont typeface="Arial"/>
                <a:buNone/>
              </a:pPr>
              <a:t>‹#›</a:t>
            </a:fld>
            <a:endParaRPr lang="en-US" sz="650" noProof="0" dirty="0">
              <a:solidFill>
                <a:schemeClr val="bg1"/>
              </a:solidFill>
            </a:endParaRPr>
          </a:p>
        </p:txBody>
      </p:sp>
    </p:spTree>
    <p:extLst>
      <p:ext uri="{BB962C8B-B14F-4D97-AF65-F5344CB8AC3E}">
        <p14:creationId xmlns:p14="http://schemas.microsoft.com/office/powerpoint/2010/main" xmlns="" val="1976482637"/>
      </p:ext>
    </p:extLst>
  </p:cSld>
  <p:clrMapOvr>
    <a:masterClrMapping/>
  </p:clrMapOvr>
  <p:transition>
    <p:fade/>
  </p:transition>
  <p:extLst mod="1">
    <p:ext uri="{DCECCB84-F9BA-43D5-87BE-67443E8EF086}">
      <p15:sldGuideLst xmlns="" xmlns:p15="http://schemas.microsoft.com/office/powerpoint/2012/main">
        <p15:guide id="1" orient="horz" pos="216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Divider - Deloitte blue">
    <p:bg bwMode="gray">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gray">
          <a:xfrm>
            <a:off x="376238" y="1705669"/>
            <a:ext cx="7905750" cy="1592403"/>
          </a:xfrm>
        </p:spPr>
        <p:txBody>
          <a:bodyPr anchor="b"/>
          <a:lstStyle>
            <a:lvl1pPr>
              <a:lnSpc>
                <a:spcPct val="95000"/>
              </a:lnSpc>
              <a:defRPr sz="3850" b="1">
                <a:solidFill>
                  <a:schemeClr val="bg1"/>
                </a:solidFill>
                <a:latin typeface="+mj-lt"/>
                <a:ea typeface="Open Sans" panose="020B0606030504020204" pitchFamily="34" charset="0"/>
                <a:cs typeface="Open Sans" panose="020B0606030504020204" pitchFamily="34" charset="0"/>
              </a:defRPr>
            </a:lvl1pPr>
          </a:lstStyle>
          <a:p>
            <a:r>
              <a:rPr lang="en-US" noProof="0" smtClean="0"/>
              <a:t>Click to edit Master title style</a:t>
            </a:r>
            <a:endParaRPr lang="en-US" noProof="0" dirty="0"/>
          </a:p>
        </p:txBody>
      </p:sp>
      <p:sp>
        <p:nvSpPr>
          <p:cNvPr id="3" name="Text Placeholder 2"/>
          <p:cNvSpPr>
            <a:spLocks noGrp="1"/>
          </p:cNvSpPr>
          <p:nvPr>
            <p:ph type="body" idx="1"/>
          </p:nvPr>
        </p:nvSpPr>
        <p:spPr bwMode="gray">
          <a:xfrm>
            <a:off x="376238" y="3429000"/>
            <a:ext cx="7905750" cy="1566532"/>
          </a:xfrm>
        </p:spPr>
        <p:txBody>
          <a:bodyPr lIns="0" tIns="0" rIns="0" bIns="0">
            <a:noAutofit/>
          </a:bodyPr>
          <a:lstStyle>
            <a:lvl1pPr marL="0" indent="0">
              <a:lnSpc>
                <a:spcPct val="95000"/>
              </a:lnSpc>
              <a:spcAft>
                <a:spcPts val="0"/>
              </a:spcAft>
              <a:buNone/>
              <a:defRPr sz="385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smtClean="0"/>
              <a:t>Click to edit Master text styles</a:t>
            </a:r>
          </a:p>
        </p:txBody>
      </p:sp>
      <p:sp>
        <p:nvSpPr>
          <p:cNvPr id="10" name="TextBox 9"/>
          <p:cNvSpPr txBox="1"/>
          <p:nvPr userDrawn="1"/>
        </p:nvSpPr>
        <p:spPr>
          <a:xfrm>
            <a:off x="4751388" y="6477000"/>
            <a:ext cx="3672420" cy="200055"/>
          </a:xfrm>
          <a:prstGeom prst="rect">
            <a:avLst/>
          </a:prstGeom>
          <a:noFill/>
        </p:spPr>
        <p:txBody>
          <a:bodyPr wrap="square" lIns="0" tIns="0" rIns="0" bIns="0" rtlCol="0">
            <a:spAutoFit/>
          </a:bodyPr>
          <a:lstStyle/>
          <a:p>
            <a:pPr marL="0" indent="0" algn="r">
              <a:spcBef>
                <a:spcPts val="0"/>
              </a:spcBef>
              <a:buSzPct val="100000"/>
              <a:buFont typeface="Arial"/>
              <a:buNone/>
            </a:pPr>
            <a:r>
              <a:rPr lang="en-US" sz="650" noProof="0" dirty="0">
                <a:solidFill>
                  <a:schemeClr val="bg1"/>
                </a:solidFill>
              </a:rPr>
              <a:t>Presentation title</a:t>
            </a:r>
            <a:br>
              <a:rPr lang="en-US" sz="650" noProof="0" dirty="0">
                <a:solidFill>
                  <a:schemeClr val="bg1"/>
                </a:solidFill>
              </a:rPr>
            </a:br>
            <a:r>
              <a:rPr lang="en-US" sz="650" noProof="0" dirty="0">
                <a:solidFill>
                  <a:schemeClr val="bg1"/>
                </a:solidFill>
              </a:rPr>
              <a:t>[To edit, click View &gt; Slide Master &gt; Slide Master]</a:t>
            </a:r>
          </a:p>
        </p:txBody>
      </p:sp>
      <p:sp>
        <p:nvSpPr>
          <p:cNvPr id="11" name="TextBox 10"/>
          <p:cNvSpPr txBox="1"/>
          <p:nvPr userDrawn="1"/>
        </p:nvSpPr>
        <p:spPr>
          <a:xfrm>
            <a:off x="376238" y="6477000"/>
            <a:ext cx="4016375" cy="201260"/>
          </a:xfrm>
          <a:prstGeom prst="rect">
            <a:avLst/>
          </a:prstGeom>
          <a:noFill/>
        </p:spPr>
        <p:txBody>
          <a:bodyPr wrap="square" lIns="0" tIns="0" rIns="0" bIns="0" rtlCol="0">
            <a:spAutoFit/>
          </a:bodyPr>
          <a:lstStyle/>
          <a:p>
            <a:pPr marL="0" indent="0">
              <a:spcBef>
                <a:spcPts val="600"/>
              </a:spcBef>
              <a:buSzPct val="100000"/>
              <a:buFont typeface="Arial"/>
              <a:buNone/>
            </a:pPr>
            <a:r>
              <a:rPr lang="en-US" sz="650" noProof="0" dirty="0">
                <a:solidFill>
                  <a:schemeClr val="bg1"/>
                </a:solidFill>
              </a:rPr>
              <a:t>Member firms and DTTL: Insert appropriate copyright</a:t>
            </a:r>
            <a:br>
              <a:rPr lang="en-US" sz="650" noProof="0" dirty="0">
                <a:solidFill>
                  <a:schemeClr val="bg1"/>
                </a:solidFill>
              </a:rPr>
            </a:br>
            <a:r>
              <a:rPr lang="en-US" sz="650" noProof="0" dirty="0">
                <a:solidFill>
                  <a:schemeClr val="bg1"/>
                </a:solidFill>
              </a:rPr>
              <a:t>[To edit, click View &gt; Slide Master &gt; Slide Master]</a:t>
            </a:r>
          </a:p>
        </p:txBody>
      </p:sp>
      <p:sp>
        <p:nvSpPr>
          <p:cNvPr id="12" name="TextBox 11"/>
          <p:cNvSpPr txBox="1"/>
          <p:nvPr userDrawn="1"/>
        </p:nvSpPr>
        <p:spPr>
          <a:xfrm>
            <a:off x="8536782" y="6477000"/>
            <a:ext cx="230981" cy="100027"/>
          </a:xfrm>
          <a:prstGeom prst="rect">
            <a:avLst/>
          </a:prstGeom>
          <a:noFill/>
        </p:spPr>
        <p:txBody>
          <a:bodyPr wrap="square" lIns="0" tIns="0" rIns="0" bIns="0" rtlCol="0">
            <a:spAutoFit/>
          </a:bodyPr>
          <a:lstStyle/>
          <a:p>
            <a:pPr marL="0" indent="0" algn="r">
              <a:spcBef>
                <a:spcPts val="600"/>
              </a:spcBef>
              <a:buSzPct val="100000"/>
              <a:buFont typeface="Arial"/>
              <a:buNone/>
            </a:pPr>
            <a:fld id="{C58DF478-B544-4ED8-9ED4-6A2648E2D233}" type="slidenum">
              <a:rPr lang="en-US" sz="650" noProof="0" smtClean="0">
                <a:solidFill>
                  <a:schemeClr val="bg1"/>
                </a:solidFill>
              </a:rPr>
              <a:pPr marL="0" indent="0" algn="r">
                <a:spcBef>
                  <a:spcPts val="600"/>
                </a:spcBef>
                <a:buSzPct val="100000"/>
                <a:buFont typeface="Arial"/>
                <a:buNone/>
              </a:pPr>
              <a:t>‹#›</a:t>
            </a:fld>
            <a:endParaRPr lang="en-US" sz="650" noProof="0" dirty="0">
              <a:solidFill>
                <a:schemeClr val="bg1"/>
              </a:solidFill>
            </a:endParaRPr>
          </a:p>
        </p:txBody>
      </p:sp>
    </p:spTree>
    <p:extLst>
      <p:ext uri="{BB962C8B-B14F-4D97-AF65-F5344CB8AC3E}">
        <p14:creationId xmlns:p14="http://schemas.microsoft.com/office/powerpoint/2010/main" xmlns="" val="1654021458"/>
      </p:ext>
    </p:extLst>
  </p:cSld>
  <p:clrMapOvr>
    <a:masterClrMapping/>
  </p:clrMapOvr>
  <p:transition>
    <p:fade/>
  </p:transition>
  <p:extLst mod="1">
    <p:ext uri="{DCECCB84-F9BA-43D5-87BE-67443E8EF086}">
      <p15:sldGuideLst xmlns="" xmlns:p15="http://schemas.microsoft.com/office/powerpoint/2012/main">
        <p15:guide id="1" orient="horz" pos="216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Divider - Deloitte dark blue">
    <p:bg bwMode="gray">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gray">
          <a:xfrm>
            <a:off x="376238" y="1705669"/>
            <a:ext cx="7905750" cy="1592403"/>
          </a:xfrm>
        </p:spPr>
        <p:txBody>
          <a:bodyPr anchor="b"/>
          <a:lstStyle>
            <a:lvl1pPr>
              <a:lnSpc>
                <a:spcPct val="95000"/>
              </a:lnSpc>
              <a:defRPr sz="3850" b="1">
                <a:solidFill>
                  <a:schemeClr val="bg1"/>
                </a:solidFill>
                <a:latin typeface="+mj-lt"/>
                <a:ea typeface="Open Sans" panose="020B0606030504020204" pitchFamily="34" charset="0"/>
                <a:cs typeface="Open Sans" panose="020B0606030504020204" pitchFamily="34" charset="0"/>
              </a:defRPr>
            </a:lvl1pPr>
          </a:lstStyle>
          <a:p>
            <a:r>
              <a:rPr lang="en-US" noProof="0" smtClean="0"/>
              <a:t>Click to edit Master title style</a:t>
            </a:r>
            <a:endParaRPr lang="en-US" noProof="0" dirty="0"/>
          </a:p>
        </p:txBody>
      </p:sp>
      <p:sp>
        <p:nvSpPr>
          <p:cNvPr id="3" name="Text Placeholder 2"/>
          <p:cNvSpPr>
            <a:spLocks noGrp="1"/>
          </p:cNvSpPr>
          <p:nvPr>
            <p:ph type="body" idx="1"/>
          </p:nvPr>
        </p:nvSpPr>
        <p:spPr bwMode="gray">
          <a:xfrm>
            <a:off x="376238" y="3429000"/>
            <a:ext cx="7905750" cy="1566532"/>
          </a:xfrm>
        </p:spPr>
        <p:txBody>
          <a:bodyPr lIns="0" tIns="0" rIns="0" bIns="0">
            <a:noAutofit/>
          </a:bodyPr>
          <a:lstStyle>
            <a:lvl1pPr marL="0" indent="0">
              <a:lnSpc>
                <a:spcPct val="95000"/>
              </a:lnSpc>
              <a:spcAft>
                <a:spcPts val="0"/>
              </a:spcAft>
              <a:buNone/>
              <a:defRPr sz="385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smtClean="0"/>
              <a:t>Click to edit Master text styles</a:t>
            </a:r>
          </a:p>
        </p:txBody>
      </p:sp>
      <p:sp>
        <p:nvSpPr>
          <p:cNvPr id="10" name="TextBox 9"/>
          <p:cNvSpPr txBox="1"/>
          <p:nvPr userDrawn="1"/>
        </p:nvSpPr>
        <p:spPr>
          <a:xfrm>
            <a:off x="4751388" y="6477000"/>
            <a:ext cx="3672420" cy="200055"/>
          </a:xfrm>
          <a:prstGeom prst="rect">
            <a:avLst/>
          </a:prstGeom>
          <a:noFill/>
        </p:spPr>
        <p:txBody>
          <a:bodyPr wrap="square" lIns="0" tIns="0" rIns="0" bIns="0" rtlCol="0">
            <a:spAutoFit/>
          </a:bodyPr>
          <a:lstStyle/>
          <a:p>
            <a:pPr marL="0" indent="0" algn="r">
              <a:spcBef>
                <a:spcPts val="0"/>
              </a:spcBef>
              <a:buSzPct val="100000"/>
              <a:buFont typeface="Arial"/>
              <a:buNone/>
            </a:pPr>
            <a:r>
              <a:rPr lang="en-US" sz="650" noProof="0" dirty="0">
                <a:solidFill>
                  <a:schemeClr val="bg1"/>
                </a:solidFill>
              </a:rPr>
              <a:t>Presentation title</a:t>
            </a:r>
            <a:br>
              <a:rPr lang="en-US" sz="650" noProof="0" dirty="0">
                <a:solidFill>
                  <a:schemeClr val="bg1"/>
                </a:solidFill>
              </a:rPr>
            </a:br>
            <a:r>
              <a:rPr lang="en-US" sz="650" noProof="0" dirty="0">
                <a:solidFill>
                  <a:schemeClr val="bg1"/>
                </a:solidFill>
              </a:rPr>
              <a:t>[To edit, click View &gt; Slide Master &gt; Slide Master]</a:t>
            </a:r>
          </a:p>
        </p:txBody>
      </p:sp>
      <p:sp>
        <p:nvSpPr>
          <p:cNvPr id="11" name="TextBox 10"/>
          <p:cNvSpPr txBox="1"/>
          <p:nvPr userDrawn="1"/>
        </p:nvSpPr>
        <p:spPr>
          <a:xfrm>
            <a:off x="376238" y="6477000"/>
            <a:ext cx="4016375" cy="201260"/>
          </a:xfrm>
          <a:prstGeom prst="rect">
            <a:avLst/>
          </a:prstGeom>
          <a:noFill/>
        </p:spPr>
        <p:txBody>
          <a:bodyPr wrap="square" lIns="0" tIns="0" rIns="0" bIns="0" rtlCol="0">
            <a:spAutoFit/>
          </a:bodyPr>
          <a:lstStyle/>
          <a:p>
            <a:pPr marL="0" indent="0">
              <a:spcBef>
                <a:spcPts val="600"/>
              </a:spcBef>
              <a:buSzPct val="100000"/>
              <a:buFont typeface="Arial"/>
              <a:buNone/>
            </a:pPr>
            <a:r>
              <a:rPr lang="en-US" sz="650" noProof="0" dirty="0">
                <a:solidFill>
                  <a:schemeClr val="bg1"/>
                </a:solidFill>
              </a:rPr>
              <a:t>Member firms and DTTL: Insert appropriate copyright</a:t>
            </a:r>
            <a:br>
              <a:rPr lang="en-US" sz="650" noProof="0" dirty="0">
                <a:solidFill>
                  <a:schemeClr val="bg1"/>
                </a:solidFill>
              </a:rPr>
            </a:br>
            <a:r>
              <a:rPr lang="en-US" sz="650" noProof="0" dirty="0">
                <a:solidFill>
                  <a:schemeClr val="bg1"/>
                </a:solidFill>
              </a:rPr>
              <a:t>[To edit, click View &gt; Slide Master &gt; Slide Master]</a:t>
            </a:r>
          </a:p>
        </p:txBody>
      </p:sp>
      <p:sp>
        <p:nvSpPr>
          <p:cNvPr id="12" name="TextBox 11"/>
          <p:cNvSpPr txBox="1"/>
          <p:nvPr userDrawn="1"/>
        </p:nvSpPr>
        <p:spPr>
          <a:xfrm>
            <a:off x="8536782" y="6477000"/>
            <a:ext cx="230981" cy="100027"/>
          </a:xfrm>
          <a:prstGeom prst="rect">
            <a:avLst/>
          </a:prstGeom>
          <a:noFill/>
        </p:spPr>
        <p:txBody>
          <a:bodyPr wrap="square" lIns="0" tIns="0" rIns="0" bIns="0" rtlCol="0">
            <a:spAutoFit/>
          </a:bodyPr>
          <a:lstStyle/>
          <a:p>
            <a:pPr marL="0" indent="0" algn="r">
              <a:spcBef>
                <a:spcPts val="600"/>
              </a:spcBef>
              <a:buSzPct val="100000"/>
              <a:buFont typeface="Arial"/>
              <a:buNone/>
            </a:pPr>
            <a:fld id="{C58DF478-B544-4ED8-9ED4-6A2648E2D233}" type="slidenum">
              <a:rPr lang="en-US" sz="650" noProof="0" smtClean="0">
                <a:solidFill>
                  <a:schemeClr val="bg1"/>
                </a:solidFill>
              </a:rPr>
              <a:pPr marL="0" indent="0" algn="r">
                <a:spcBef>
                  <a:spcPts val="600"/>
                </a:spcBef>
                <a:buSzPct val="100000"/>
                <a:buFont typeface="Arial"/>
                <a:buNone/>
              </a:pPr>
              <a:t>‹#›</a:t>
            </a:fld>
            <a:endParaRPr lang="en-US" sz="650" noProof="0" dirty="0">
              <a:solidFill>
                <a:schemeClr val="bg1"/>
              </a:solidFill>
            </a:endParaRPr>
          </a:p>
        </p:txBody>
      </p:sp>
    </p:spTree>
    <p:extLst>
      <p:ext uri="{BB962C8B-B14F-4D97-AF65-F5344CB8AC3E}">
        <p14:creationId xmlns:p14="http://schemas.microsoft.com/office/powerpoint/2010/main" xmlns="" val="1272371442"/>
      </p:ext>
    </p:extLst>
  </p:cSld>
  <p:clrMapOvr>
    <a:masterClrMapping/>
  </p:clrMapOvr>
  <p:transition>
    <p:fade/>
  </p:transition>
  <p:extLst mod="1">
    <p:ext uri="{DCECCB84-F9BA-43D5-87BE-67443E8EF086}">
      <p15:sldGuideLst xmlns="" xmlns:p15="http://schemas.microsoft.com/office/powerpoint/2012/main">
        <p15:guide id="1" orient="horz" pos="216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Divider - Deloitte black">
    <p:bg bwMode="gray">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gray">
          <a:xfrm>
            <a:off x="376238" y="1705669"/>
            <a:ext cx="7905750" cy="1592403"/>
          </a:xfrm>
        </p:spPr>
        <p:txBody>
          <a:bodyPr anchor="b"/>
          <a:lstStyle>
            <a:lvl1pPr>
              <a:lnSpc>
                <a:spcPct val="95000"/>
              </a:lnSpc>
              <a:defRPr sz="3850" b="1">
                <a:solidFill>
                  <a:schemeClr val="bg1"/>
                </a:solidFill>
                <a:latin typeface="+mj-lt"/>
                <a:ea typeface="Open Sans" panose="020B0606030504020204" pitchFamily="34" charset="0"/>
                <a:cs typeface="Open Sans" panose="020B0606030504020204" pitchFamily="34" charset="0"/>
              </a:defRPr>
            </a:lvl1pPr>
          </a:lstStyle>
          <a:p>
            <a:r>
              <a:rPr lang="en-US" noProof="0" smtClean="0"/>
              <a:t>Click to edit Master title style</a:t>
            </a:r>
            <a:endParaRPr lang="en-US" noProof="0" dirty="0"/>
          </a:p>
        </p:txBody>
      </p:sp>
      <p:sp>
        <p:nvSpPr>
          <p:cNvPr id="3" name="Text Placeholder 2"/>
          <p:cNvSpPr>
            <a:spLocks noGrp="1"/>
          </p:cNvSpPr>
          <p:nvPr>
            <p:ph type="body" idx="1"/>
          </p:nvPr>
        </p:nvSpPr>
        <p:spPr bwMode="gray">
          <a:xfrm>
            <a:off x="376238" y="3429000"/>
            <a:ext cx="7905750" cy="1566532"/>
          </a:xfrm>
        </p:spPr>
        <p:txBody>
          <a:bodyPr lIns="0" tIns="0" rIns="0" bIns="0">
            <a:noAutofit/>
          </a:bodyPr>
          <a:lstStyle>
            <a:lvl1pPr marL="0" indent="0">
              <a:lnSpc>
                <a:spcPct val="95000"/>
              </a:lnSpc>
              <a:spcAft>
                <a:spcPts val="0"/>
              </a:spcAft>
              <a:buNone/>
              <a:defRPr sz="385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smtClean="0"/>
              <a:t>Click to edit Master text styles</a:t>
            </a:r>
          </a:p>
        </p:txBody>
      </p:sp>
      <p:sp>
        <p:nvSpPr>
          <p:cNvPr id="10" name="TextBox 9"/>
          <p:cNvSpPr txBox="1"/>
          <p:nvPr userDrawn="1"/>
        </p:nvSpPr>
        <p:spPr>
          <a:xfrm>
            <a:off x="4751388" y="6477000"/>
            <a:ext cx="3672420" cy="200055"/>
          </a:xfrm>
          <a:prstGeom prst="rect">
            <a:avLst/>
          </a:prstGeom>
          <a:noFill/>
        </p:spPr>
        <p:txBody>
          <a:bodyPr wrap="square" lIns="0" tIns="0" rIns="0" bIns="0" rtlCol="0">
            <a:spAutoFit/>
          </a:bodyPr>
          <a:lstStyle/>
          <a:p>
            <a:pPr marL="0" indent="0" algn="r">
              <a:spcBef>
                <a:spcPts val="0"/>
              </a:spcBef>
              <a:buSzPct val="100000"/>
              <a:buFont typeface="Arial"/>
              <a:buNone/>
            </a:pPr>
            <a:r>
              <a:rPr lang="en-US" sz="650" noProof="0" dirty="0">
                <a:solidFill>
                  <a:schemeClr val="bg1"/>
                </a:solidFill>
              </a:rPr>
              <a:t>Presentation title</a:t>
            </a:r>
            <a:br>
              <a:rPr lang="en-US" sz="650" noProof="0" dirty="0">
                <a:solidFill>
                  <a:schemeClr val="bg1"/>
                </a:solidFill>
              </a:rPr>
            </a:br>
            <a:r>
              <a:rPr lang="en-US" sz="650" noProof="0" dirty="0">
                <a:solidFill>
                  <a:schemeClr val="bg1"/>
                </a:solidFill>
              </a:rPr>
              <a:t>[To edit, click View &gt; Slide Master &gt; Slide Master]</a:t>
            </a:r>
          </a:p>
        </p:txBody>
      </p:sp>
      <p:sp>
        <p:nvSpPr>
          <p:cNvPr id="11" name="TextBox 10"/>
          <p:cNvSpPr txBox="1"/>
          <p:nvPr userDrawn="1"/>
        </p:nvSpPr>
        <p:spPr>
          <a:xfrm>
            <a:off x="376238" y="6477000"/>
            <a:ext cx="4016375" cy="201260"/>
          </a:xfrm>
          <a:prstGeom prst="rect">
            <a:avLst/>
          </a:prstGeom>
          <a:noFill/>
        </p:spPr>
        <p:txBody>
          <a:bodyPr wrap="square" lIns="0" tIns="0" rIns="0" bIns="0" rtlCol="0">
            <a:spAutoFit/>
          </a:bodyPr>
          <a:lstStyle/>
          <a:p>
            <a:pPr marL="0" indent="0">
              <a:spcBef>
                <a:spcPts val="600"/>
              </a:spcBef>
              <a:buSzPct val="100000"/>
              <a:buFont typeface="Arial"/>
              <a:buNone/>
            </a:pPr>
            <a:r>
              <a:rPr lang="en-US" sz="650" noProof="0" dirty="0">
                <a:solidFill>
                  <a:schemeClr val="bg1"/>
                </a:solidFill>
              </a:rPr>
              <a:t>Member firms and DTTL: Insert appropriate copyright</a:t>
            </a:r>
            <a:br>
              <a:rPr lang="en-US" sz="650" noProof="0" dirty="0">
                <a:solidFill>
                  <a:schemeClr val="bg1"/>
                </a:solidFill>
              </a:rPr>
            </a:br>
            <a:r>
              <a:rPr lang="en-US" sz="650" noProof="0" dirty="0">
                <a:solidFill>
                  <a:schemeClr val="bg1"/>
                </a:solidFill>
              </a:rPr>
              <a:t>[To edit, click View &gt; Slide Master &gt; Slide Master]</a:t>
            </a:r>
          </a:p>
        </p:txBody>
      </p:sp>
      <p:sp>
        <p:nvSpPr>
          <p:cNvPr id="12" name="TextBox 11"/>
          <p:cNvSpPr txBox="1"/>
          <p:nvPr userDrawn="1"/>
        </p:nvSpPr>
        <p:spPr>
          <a:xfrm>
            <a:off x="8536782" y="6477000"/>
            <a:ext cx="230981" cy="100027"/>
          </a:xfrm>
          <a:prstGeom prst="rect">
            <a:avLst/>
          </a:prstGeom>
          <a:noFill/>
        </p:spPr>
        <p:txBody>
          <a:bodyPr wrap="square" lIns="0" tIns="0" rIns="0" bIns="0" rtlCol="0">
            <a:spAutoFit/>
          </a:bodyPr>
          <a:lstStyle/>
          <a:p>
            <a:pPr marL="0" indent="0" algn="r">
              <a:spcBef>
                <a:spcPts val="600"/>
              </a:spcBef>
              <a:buSzPct val="100000"/>
              <a:buFont typeface="Arial"/>
              <a:buNone/>
            </a:pPr>
            <a:fld id="{C58DF478-B544-4ED8-9ED4-6A2648E2D233}" type="slidenum">
              <a:rPr lang="en-US" sz="650" noProof="0" smtClean="0">
                <a:solidFill>
                  <a:schemeClr val="bg1"/>
                </a:solidFill>
              </a:rPr>
              <a:pPr marL="0" indent="0" algn="r">
                <a:spcBef>
                  <a:spcPts val="600"/>
                </a:spcBef>
                <a:buSzPct val="100000"/>
                <a:buFont typeface="Arial"/>
                <a:buNone/>
              </a:pPr>
              <a:t>‹#›</a:t>
            </a:fld>
            <a:endParaRPr lang="en-US" sz="650" noProof="0" dirty="0">
              <a:solidFill>
                <a:schemeClr val="bg1"/>
              </a:solidFill>
            </a:endParaRPr>
          </a:p>
        </p:txBody>
      </p:sp>
    </p:spTree>
    <p:extLst>
      <p:ext uri="{BB962C8B-B14F-4D97-AF65-F5344CB8AC3E}">
        <p14:creationId xmlns:p14="http://schemas.microsoft.com/office/powerpoint/2010/main" xmlns="" val="1936978992"/>
      </p:ext>
    </p:extLst>
  </p:cSld>
  <p:clrMapOvr>
    <a:masterClrMapping/>
  </p:clrMapOvr>
  <p:transition>
    <p:fade/>
  </p:transition>
  <p:extLst mod="1">
    <p:ext uri="{DCECCB84-F9BA-43D5-87BE-67443E8EF086}">
      <p15:sldGuideLst xmlns="" xmlns:p15="http://schemas.microsoft.com/office/powerpoint/2012/main">
        <p15:guide id="1" orient="horz" pos="216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oleObject" Target="../embeddings/oleObject1.bin"/><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tags" Target="../tags/tag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vmlDrawing" Target="../drawings/vmlDrawing1.v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45"/>
            </p:custDataLst>
            <p:extLst>
              <p:ext uri="{D42A27DB-BD31-4B8C-83A1-F6EECF244321}">
                <p14:modId xmlns:p14="http://schemas.microsoft.com/office/powerpoint/2010/main" xmlns="" val="166891810"/>
              </p:ext>
            </p:extLst>
          </p:nvPr>
        </p:nvGraphicFramePr>
        <p:xfrm>
          <a:off x="1588" y="1588"/>
          <a:ext cx="1587" cy="1587"/>
        </p:xfrm>
        <a:graphic>
          <a:graphicData uri="http://schemas.openxmlformats.org/presentationml/2006/ole">
            <p:oleObj spid="_x0000_s2408" name="think-cell Slide" r:id="rId46" imgW="360" imgH="360" progId="">
              <p:embed/>
            </p:oleObj>
          </a:graphicData>
        </a:graphic>
      </p:graphicFrame>
      <p:sp>
        <p:nvSpPr>
          <p:cNvPr id="2" name="Title Placeholder 1"/>
          <p:cNvSpPr>
            <a:spLocks noGrp="1"/>
          </p:cNvSpPr>
          <p:nvPr>
            <p:ph type="title"/>
          </p:nvPr>
        </p:nvSpPr>
        <p:spPr bwMode="gray">
          <a:xfrm>
            <a:off x="376238" y="317501"/>
            <a:ext cx="8391525" cy="692150"/>
          </a:xfrm>
          <a:prstGeom prst="rect">
            <a:avLst/>
          </a:prstGeom>
        </p:spPr>
        <p:txBody>
          <a:bodyPr vert="horz" lIns="0" tIns="0" rIns="0" bIns="0" rtlCol="0" anchor="t" anchorCtr="0">
            <a:noAutofit/>
          </a:bodyPr>
          <a:lstStyle/>
          <a:p>
            <a:r>
              <a:rPr lang="en-US" noProof="0" smtClean="0"/>
              <a:t>Click to edit Master title style</a:t>
            </a:r>
            <a:endParaRPr lang="en-US" noProof="0" dirty="0"/>
          </a:p>
        </p:txBody>
      </p:sp>
      <p:sp>
        <p:nvSpPr>
          <p:cNvPr id="19" name="Text Placeholder 18"/>
          <p:cNvSpPr>
            <a:spLocks noGrp="1"/>
          </p:cNvSpPr>
          <p:nvPr>
            <p:ph type="body" idx="1"/>
          </p:nvPr>
        </p:nvSpPr>
        <p:spPr>
          <a:xfrm>
            <a:off x="376237" y="1665289"/>
            <a:ext cx="8391525" cy="4716462"/>
          </a:xfrm>
          <a:prstGeom prst="rect">
            <a:avLst/>
          </a:prstGeom>
        </p:spPr>
        <p:txBody>
          <a:bodyPr vert="horz" lIns="0" tIns="0" rIns="0" bIns="0" rtlCol="0">
            <a:no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3" name="TextBox 2"/>
          <p:cNvSpPr txBox="1"/>
          <p:nvPr userDrawn="1"/>
        </p:nvSpPr>
        <p:spPr>
          <a:xfrm>
            <a:off x="8536782" y="6477000"/>
            <a:ext cx="230981" cy="100027"/>
          </a:xfrm>
          <a:prstGeom prst="rect">
            <a:avLst/>
          </a:prstGeom>
          <a:noFill/>
        </p:spPr>
        <p:txBody>
          <a:bodyPr wrap="square" lIns="0" tIns="0" rIns="0" bIns="0" rtlCol="0">
            <a:noAutofit/>
          </a:bodyPr>
          <a:lstStyle/>
          <a:p>
            <a:pPr marL="0" indent="0" algn="r">
              <a:spcBef>
                <a:spcPts val="600"/>
              </a:spcBef>
              <a:buSzPct val="100000"/>
              <a:buFont typeface="Arial"/>
              <a:buNone/>
            </a:pPr>
            <a:fld id="{C58DF478-B544-4ED8-9ED4-6A2648E2D233}" type="slidenum">
              <a:rPr lang="en-US" sz="650" noProof="0" smtClean="0">
                <a:solidFill>
                  <a:schemeClr val="tx1"/>
                </a:solidFill>
              </a:rPr>
              <a:pPr marL="0" indent="0" algn="r">
                <a:spcBef>
                  <a:spcPts val="600"/>
                </a:spcBef>
                <a:buSzPct val="100000"/>
                <a:buFont typeface="Arial"/>
                <a:buNone/>
              </a:pPr>
              <a:t>‹#›</a:t>
            </a:fld>
            <a:endParaRPr lang="en-US" sz="650" noProof="0" dirty="0">
              <a:solidFill>
                <a:schemeClr val="tx1"/>
              </a:solidFill>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56" r:id="rId3"/>
    <p:sldLayoutId id="2147483755" r:id="rId4"/>
    <p:sldLayoutId id="2147483703" r:id="rId5"/>
    <p:sldLayoutId id="2147483704" r:id="rId6"/>
    <p:sldLayoutId id="2147483705" r:id="rId7"/>
    <p:sldLayoutId id="2147483706" r:id="rId8"/>
    <p:sldLayoutId id="2147483707" r:id="rId9"/>
    <p:sldLayoutId id="2147483713" r:id="rId10"/>
    <p:sldLayoutId id="2147483708" r:id="rId11"/>
    <p:sldLayoutId id="2147483710" r:id="rId12"/>
    <p:sldLayoutId id="2147483754" r:id="rId13"/>
    <p:sldLayoutId id="2147483711" r:id="rId14"/>
    <p:sldLayoutId id="2147483753" r:id="rId15"/>
    <p:sldLayoutId id="2147483679" r:id="rId16"/>
    <p:sldLayoutId id="2147483712" r:id="rId17"/>
    <p:sldLayoutId id="2147483678" r:id="rId18"/>
    <p:sldLayoutId id="2147483681" r:id="rId19"/>
    <p:sldLayoutId id="2147483735" r:id="rId20"/>
    <p:sldLayoutId id="2147483699" r:id="rId21"/>
    <p:sldLayoutId id="2147483714" r:id="rId22"/>
    <p:sldLayoutId id="2147483697" r:id="rId23"/>
    <p:sldLayoutId id="2147483715" r:id="rId24"/>
    <p:sldLayoutId id="2147483716" r:id="rId25"/>
    <p:sldLayoutId id="2147483717" r:id="rId26"/>
    <p:sldLayoutId id="2147483718" r:id="rId27"/>
    <p:sldLayoutId id="2147483728" r:id="rId28"/>
    <p:sldLayoutId id="2147483720" r:id="rId29"/>
    <p:sldLayoutId id="2147483721" r:id="rId30"/>
    <p:sldLayoutId id="2147483722" r:id="rId31"/>
    <p:sldLayoutId id="2147483695" r:id="rId32"/>
    <p:sldLayoutId id="2147483751" r:id="rId33"/>
    <p:sldLayoutId id="2147483724" r:id="rId34"/>
    <p:sldLayoutId id="2147483725" r:id="rId35"/>
    <p:sldLayoutId id="2147483726" r:id="rId36"/>
    <p:sldLayoutId id="2147483727" r:id="rId37"/>
    <p:sldLayoutId id="2147483698" r:id="rId38"/>
    <p:sldLayoutId id="2147483752" r:id="rId39"/>
    <p:sldLayoutId id="2147483696" r:id="rId40"/>
    <p:sldLayoutId id="2147483758" r:id="rId41"/>
    <p:sldLayoutId id="2147483759" r:id="rId42"/>
  </p:sldLayoutIdLst>
  <p:transition>
    <p:fade/>
  </p:transition>
  <p:hf hdr="0" dt="0"/>
  <p:txStyles>
    <p:titleStyle>
      <a:lvl1pPr algn="l" defTabSz="914400" rtl="0" eaLnBrk="1" latinLnBrk="0" hangingPunct="1">
        <a:spcBef>
          <a:spcPct val="0"/>
        </a:spcBef>
        <a:buNone/>
        <a:defRPr sz="2000" kern="1200">
          <a:solidFill>
            <a:schemeClr val="tx1"/>
          </a:solidFill>
          <a:latin typeface="+mj-lt"/>
          <a:ea typeface="+mj-ea"/>
          <a:cs typeface="+mj-cs"/>
        </a:defRPr>
      </a:lvl1pPr>
    </p:titleStyle>
    <p:bodyStyle>
      <a:lvl1pPr marL="0" indent="0" algn="l" defTabSz="914400" rtl="0" eaLnBrk="1" latinLnBrk="0" hangingPunct="1">
        <a:spcBef>
          <a:spcPts val="0"/>
        </a:spcBef>
        <a:spcAft>
          <a:spcPts val="1000"/>
        </a:spcAft>
        <a:buSzPct val="100000"/>
        <a:buFont typeface="Arial" panose="020B0604020202020204" pitchFamily="34" charset="0"/>
        <a:buNone/>
        <a:defRPr sz="1200" b="0" kern="1200">
          <a:solidFill>
            <a:schemeClr val="tx1"/>
          </a:solidFill>
          <a:latin typeface="+mn-lt"/>
          <a:ea typeface="+mn-ea"/>
          <a:cs typeface="+mn-cs"/>
        </a:defRPr>
      </a:lvl1pPr>
      <a:lvl2pPr marL="0" indent="0" algn="l" defTabSz="914400" rtl="0" eaLnBrk="1" latinLnBrk="0" hangingPunct="1">
        <a:spcBef>
          <a:spcPts val="0"/>
        </a:spcBef>
        <a:spcAft>
          <a:spcPts val="1000"/>
        </a:spcAft>
        <a:buClrTx/>
        <a:buSzPct val="100000"/>
        <a:buFont typeface="Arial"/>
        <a:buNone/>
        <a:defRPr lang="en-US" sz="1200" b="1" kern="1200" dirty="0" smtClean="0">
          <a:solidFill>
            <a:schemeClr val="tx1"/>
          </a:solidFill>
          <a:latin typeface="+mn-lt"/>
          <a:ea typeface="+mn-ea"/>
          <a:cs typeface="+mn-cs"/>
        </a:defRPr>
      </a:lvl2pPr>
      <a:lvl3pPr marL="176400" indent="-176400" algn="l" defTabSz="914400" rtl="0" eaLnBrk="1" latinLnBrk="0" hangingPunct="1">
        <a:spcBef>
          <a:spcPts val="0"/>
        </a:spcBef>
        <a:spcAft>
          <a:spcPts val="1000"/>
        </a:spcAft>
        <a:buClrTx/>
        <a:buSzPct val="100000"/>
        <a:buFont typeface="Arial" panose="020B0604020202020204" pitchFamily="34" charset="0"/>
        <a:buChar char="•"/>
        <a:defRPr lang="en-US" sz="1200" kern="1200" dirty="0" smtClean="0">
          <a:solidFill>
            <a:schemeClr val="tx1"/>
          </a:solidFill>
          <a:latin typeface="+mn-lt"/>
          <a:ea typeface="+mn-ea"/>
          <a:cs typeface="+mn-cs"/>
        </a:defRPr>
      </a:lvl3pPr>
      <a:lvl4pPr marL="356400" indent="-176400" algn="l" defTabSz="914400" rtl="0" eaLnBrk="1" latinLnBrk="0" hangingPunct="1">
        <a:spcBef>
          <a:spcPts val="0"/>
        </a:spcBef>
        <a:spcAft>
          <a:spcPts val="1000"/>
        </a:spcAft>
        <a:buClrTx/>
        <a:buSzPct val="100000"/>
        <a:buFont typeface="Verdana" panose="020B0604030504040204" pitchFamily="34" charset="0"/>
        <a:buChar char="−"/>
        <a:defRPr lang="en-US" sz="1200" kern="1200" baseline="0" dirty="0" smtClean="0">
          <a:solidFill>
            <a:schemeClr val="tx1"/>
          </a:solidFill>
          <a:latin typeface="+mn-lt"/>
          <a:ea typeface="+mn-ea"/>
          <a:cs typeface="+mn-cs"/>
        </a:defRPr>
      </a:lvl4pPr>
      <a:lvl5pPr marL="532800" indent="-176400" algn="l" defTabSz="798513" rtl="0" eaLnBrk="1" latinLnBrk="0" hangingPunct="1">
        <a:spcBef>
          <a:spcPts val="0"/>
        </a:spcBef>
        <a:spcAft>
          <a:spcPts val="1000"/>
        </a:spcAft>
        <a:buClrTx/>
        <a:buSzPct val="100000"/>
        <a:buFont typeface="Verdana" panose="020B0604030504040204" pitchFamily="34" charset="0"/>
        <a:buChar char="−"/>
        <a:tabLst/>
        <a:defRPr lang="en-US" sz="1200" kern="1200" baseline="0" dirty="0" smtClean="0">
          <a:solidFill>
            <a:schemeClr val="tx1"/>
          </a:solidFill>
          <a:latin typeface="+mn-lt"/>
          <a:ea typeface="+mn-ea"/>
          <a:cs typeface="+mn-cs"/>
        </a:defRPr>
      </a:lvl5pPr>
      <a:lvl6pPr marL="532800" indent="-176400" algn="l" defTabSz="91440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6pPr>
      <a:lvl7pPr marL="532800" indent="-176400" algn="l" defTabSz="914400" rtl="0" eaLnBrk="1" latinLnBrk="0" hangingPunct="1">
        <a:spcBef>
          <a:spcPts val="0"/>
        </a:spcBef>
        <a:spcAft>
          <a:spcPts val="1000"/>
        </a:spcAft>
        <a:buFont typeface="Verdana" panose="020B0604030504040204" pitchFamily="34" charset="0"/>
        <a:buChar char="−"/>
        <a:defRPr sz="1200" kern="1200">
          <a:solidFill>
            <a:schemeClr val="tx1"/>
          </a:solidFill>
          <a:latin typeface="+mn-lt"/>
          <a:ea typeface="+mn-ea"/>
          <a:cs typeface="+mn-cs"/>
        </a:defRPr>
      </a:lvl7pPr>
      <a:lvl8pPr marL="532800" indent="-176400" algn="l" defTabSz="91440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8pPr>
      <a:lvl9pPr marL="532800" indent="-176400" algn="l" defTabSz="91440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pos="3834" userDrawn="1">
          <p15:clr>
            <a:srgbClr val="F26B43"/>
          </p15:clr>
        </p15:guide>
        <p15:guide id="2" orient="horz" pos="2160" userDrawn="1">
          <p15:clr>
            <a:srgbClr val="F26B43"/>
          </p15:clr>
        </p15:guide>
        <p15:guide id="3" orient="horz" pos="4020" userDrawn="1">
          <p15:clr>
            <a:srgbClr val="F26B43"/>
          </p15:clr>
        </p15:guide>
        <p15:guide id="4" pos="237" userDrawn="1">
          <p15:clr>
            <a:srgbClr val="F26B43"/>
          </p15:clr>
        </p15:guide>
        <p15:guide id="5" pos="5523" userDrawn="1">
          <p15:clr>
            <a:srgbClr val="F26B43"/>
          </p15:clr>
        </p15:guide>
        <p15:guide id="6" orient="horz" pos="1071" userDrawn="1">
          <p15:clr>
            <a:srgbClr val="F26B43"/>
          </p15:clr>
        </p15:guide>
        <p15:guide id="7" orient="horz" pos="200" userDrawn="1">
          <p15:clr>
            <a:srgbClr val="F26B43"/>
          </p15:clr>
        </p15:guide>
        <p15:guide id="8" orient="horz" pos="4080" userDrawn="1">
          <p15:clr>
            <a:srgbClr val="F26B43"/>
          </p15:clr>
        </p15:guide>
        <p15:guide id="10" pos="3721" userDrawn="1">
          <p15:clr>
            <a:srgbClr val="F26B43"/>
          </p15:clr>
        </p15:guide>
        <p15:guide id="11" orient="horz" pos="236" userDrawn="1">
          <p15:clr>
            <a:srgbClr val="F26B43"/>
          </p15:clr>
        </p15:guide>
        <p15:guide id="12" pos="1022" userDrawn="1">
          <p15:clr>
            <a:srgbClr val="F26B43"/>
          </p15:clr>
        </p15:guide>
        <p15:guide id="13" pos="1137" userDrawn="1">
          <p15:clr>
            <a:srgbClr val="F26B43"/>
          </p15:clr>
        </p15:guide>
        <p15:guide id="14" pos="1920" userDrawn="1">
          <p15:clr>
            <a:srgbClr val="F26B43"/>
          </p15:clr>
        </p15:guide>
        <p15:guide id="15" pos="2033" userDrawn="1">
          <p15:clr>
            <a:srgbClr val="F26B43"/>
          </p15:clr>
        </p15:guide>
        <p15:guide id="16" pos="4620" userDrawn="1">
          <p15:clr>
            <a:srgbClr val="F26B43"/>
          </p15:clr>
        </p15:guide>
        <p15:guide id="17" pos="2823" userDrawn="1">
          <p15:clr>
            <a:srgbClr val="F26B43"/>
          </p15:clr>
        </p15:guide>
        <p15:guide id="18" pos="2937" userDrawn="1">
          <p15:clr>
            <a:srgbClr val="F26B43"/>
          </p15:clr>
        </p15:guide>
        <p15:guide id="19" pos="2880" userDrawn="1">
          <p15:clr>
            <a:srgbClr val="F26B43"/>
          </p15:clr>
        </p15:guide>
        <p15:guide id="20" pos="4734" userDrawn="1">
          <p15:clr>
            <a:srgbClr val="F26B43"/>
          </p15:clr>
        </p15:guide>
        <p15:guide id="21" orient="horz" pos="1049" userDrawn="1">
          <p15:clr>
            <a:srgbClr val="F26B43"/>
          </p15:clr>
        </p15:guide>
        <p15:guide id="22" orient="horz" pos="6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corporate.servicing@landmarkinsurance.in" TargetMode="Externa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hyperlink" Target="mailto:Brajendra.pandey@mediassist.in" TargetMode="External"/><Relationship Id="rId2" Type="http://schemas.openxmlformats.org/officeDocument/2006/relationships/hyperlink" Target="mailto:Pradyumna.kumar@mediassist.in" TargetMode="External"/><Relationship Id="rId1" Type="http://schemas.openxmlformats.org/officeDocument/2006/relationships/slideLayout" Target="../slideLayouts/slideLayout18.xml"/><Relationship Id="rId6" Type="http://schemas.openxmlformats.org/officeDocument/2006/relationships/hyperlink" Target="https://www.medibuddy.in/networkHospitals" TargetMode="External"/><Relationship Id="rId5" Type="http://schemas.openxmlformats.org/officeDocument/2006/relationships/hyperlink" Target="https://m.medibuddy.in/intimatereimbursement.aspx" TargetMode="External"/><Relationship Id="rId4" Type="http://schemas.openxmlformats.org/officeDocument/2006/relationships/hyperlink" Target="https://www.mediassist.in/"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portal.medibuddy.in/" TargetMode="External"/><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hyperlink" Target="http://www.mediassistindia.com/" TargetMode="External"/><Relationship Id="rId2" Type="http://schemas.openxmlformats.org/officeDocument/2006/relationships/notesSlide" Target="../notesSlides/notesSlide2.xml"/><Relationship Id="rId1" Type="http://schemas.openxmlformats.org/officeDocument/2006/relationships/slideLayout" Target="../slideLayouts/slideLayout18.xml"/><Relationship Id="rId4" Type="http://schemas.openxmlformats.org/officeDocument/2006/relationships/hyperlink" Target="https://www.medibuddy.in/networkHospitals"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8.xml"/><Relationship Id="rId1" Type="http://schemas.openxmlformats.org/officeDocument/2006/relationships/vmlDrawing" Target="../drawings/vmlDrawing2.vml"/><Relationship Id="rId5" Type="http://schemas.openxmlformats.org/officeDocument/2006/relationships/oleObject" Target="../embeddings/oleObject2.bin"/><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965426" y="284117"/>
            <a:ext cx="6976791" cy="48958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100" name="Rectangle 1"/>
          <p:cNvSpPr>
            <a:spLocks noChangeArrowheads="1"/>
          </p:cNvSpPr>
          <p:nvPr/>
        </p:nvSpPr>
        <p:spPr bwMode="auto">
          <a:xfrm rot="10800000" flipV="1">
            <a:off x="468313" y="5184172"/>
            <a:ext cx="8322989" cy="100027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pPr algn="ctr">
              <a:spcBef>
                <a:spcPts val="600"/>
              </a:spcBef>
              <a:buClr>
                <a:srgbClr val="FA8900"/>
              </a:buClr>
              <a:buSzPct val="80000"/>
            </a:pPr>
            <a:r>
              <a:rPr lang="en-US" dirty="0">
                <a:solidFill>
                  <a:srgbClr val="000000"/>
                </a:solidFill>
              </a:rPr>
              <a:t>This Presentation is </a:t>
            </a:r>
            <a:r>
              <a:rPr lang="en-US" dirty="0" smtClean="0">
                <a:solidFill>
                  <a:srgbClr val="000000"/>
                </a:solidFill>
              </a:rPr>
              <a:t>specially made for </a:t>
            </a:r>
            <a:r>
              <a:rPr lang="en-US" dirty="0" smtClean="0">
                <a:solidFill>
                  <a:srgbClr val="000000"/>
                </a:solidFill>
              </a:rPr>
              <a:t>AIGETOA </a:t>
            </a:r>
            <a:r>
              <a:rPr lang="en-US" dirty="0" smtClean="0">
                <a:solidFill>
                  <a:srgbClr val="000000"/>
                </a:solidFill>
              </a:rPr>
              <a:t>-BSNL to </a:t>
            </a:r>
            <a:r>
              <a:rPr lang="en-US" dirty="0">
                <a:solidFill>
                  <a:srgbClr val="000000"/>
                </a:solidFill>
              </a:rPr>
              <a:t>help you understand the following with respect to the </a:t>
            </a:r>
            <a:r>
              <a:rPr lang="en-US" dirty="0" smtClean="0">
                <a:solidFill>
                  <a:srgbClr val="000000"/>
                </a:solidFill>
              </a:rPr>
              <a:t>-</a:t>
            </a:r>
          </a:p>
          <a:p>
            <a:pPr algn="ctr">
              <a:spcBef>
                <a:spcPts val="600"/>
              </a:spcBef>
              <a:buClr>
                <a:srgbClr val="FA8900"/>
              </a:buClr>
              <a:buSzPct val="80000"/>
            </a:pPr>
            <a:r>
              <a:rPr lang="en-US" dirty="0" smtClean="0">
                <a:solidFill>
                  <a:srgbClr val="000000"/>
                </a:solidFill>
              </a:rPr>
              <a:t>Claim Process in Group Mediclaim Policy </a:t>
            </a:r>
            <a:endParaRPr lang="en-US" dirty="0">
              <a:solidFill>
                <a:srgbClr val="000000"/>
              </a:solidFill>
            </a:endParaRPr>
          </a:p>
        </p:txBody>
      </p:sp>
    </p:spTree>
    <p:extLst>
      <p:ext uri="{BB962C8B-B14F-4D97-AF65-F5344CB8AC3E}">
        <p14:creationId xmlns:p14="http://schemas.microsoft.com/office/powerpoint/2010/main" xmlns="" val="39841055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7"/>
          <p:cNvSpPr>
            <a:spLocks noGrp="1"/>
          </p:cNvSpPr>
          <p:nvPr>
            <p:ph type="title"/>
          </p:nvPr>
        </p:nvSpPr>
        <p:spPr>
          <a:xfrm>
            <a:off x="349810" y="299571"/>
            <a:ext cx="8391525" cy="698500"/>
          </a:xfrm>
        </p:spPr>
        <p:style>
          <a:lnRef idx="3">
            <a:schemeClr val="lt1"/>
          </a:lnRef>
          <a:fillRef idx="1">
            <a:schemeClr val="accent1"/>
          </a:fillRef>
          <a:effectRef idx="1">
            <a:schemeClr val="accent1"/>
          </a:effectRef>
          <a:fontRef idx="minor">
            <a:schemeClr val="lt1"/>
          </a:fontRef>
        </p:style>
        <p:txBody>
          <a:bodyPr anchor="ctr"/>
          <a:lstStyle/>
          <a:p>
            <a:pPr algn="ctr"/>
            <a:r>
              <a:rPr lang="en-US" altLang="en-US" sz="1600" b="1" u="sng" dirty="0" smtClean="0"/>
              <a:t>Procedure in case of an emergency at a network/non-network hospital </a:t>
            </a:r>
            <a:r>
              <a:rPr lang="en-US" altLang="en-US" dirty="0" smtClean="0"/>
              <a:t/>
            </a:r>
            <a:br>
              <a:rPr lang="en-US" altLang="en-US" dirty="0" smtClean="0"/>
            </a:br>
            <a:endParaRPr lang="en-US" altLang="en-US" dirty="0" smtClean="0"/>
          </a:p>
        </p:txBody>
      </p:sp>
      <p:sp>
        <p:nvSpPr>
          <p:cNvPr id="9" name="Content Placeholder 8"/>
          <p:cNvSpPr>
            <a:spLocks noGrp="1"/>
          </p:cNvSpPr>
          <p:nvPr>
            <p:ph idx="1"/>
          </p:nvPr>
        </p:nvSpPr>
        <p:spPr>
          <a:xfrm>
            <a:off x="367273" y="1203190"/>
            <a:ext cx="8374062" cy="4716463"/>
          </a:xfrm>
        </p:spPr>
        <p:txBody>
          <a:bodyPr/>
          <a:lstStyle/>
          <a:p>
            <a:pPr marL="285750" indent="-285750">
              <a:spcAft>
                <a:spcPts val="600"/>
              </a:spcAft>
              <a:buFont typeface="Arial" panose="020B0604020202020204" pitchFamily="34" charset="0"/>
              <a:buChar char="•"/>
              <a:defRPr/>
            </a:pPr>
            <a:r>
              <a:rPr dirty="0" smtClean="0"/>
              <a:t>In an accidental case or in medical emergency you are advised to approach nearest network/non-network hospital with your ID Card.</a:t>
            </a:r>
            <a:endParaRPr lang="en-US" dirty="0" smtClean="0"/>
          </a:p>
          <a:p>
            <a:pPr>
              <a:spcAft>
                <a:spcPts val="600"/>
              </a:spcAft>
              <a:defRPr/>
            </a:pPr>
            <a:endParaRPr dirty="0" smtClean="0"/>
          </a:p>
          <a:p>
            <a:pPr marL="285750" indent="-285750">
              <a:spcAft>
                <a:spcPts val="600"/>
              </a:spcAft>
              <a:buFont typeface="Arial" panose="020B0604020202020204" pitchFamily="34" charset="0"/>
              <a:buChar char="•"/>
              <a:defRPr/>
            </a:pPr>
            <a:r>
              <a:rPr dirty="0" smtClean="0"/>
              <a:t>If the admittance is in network hospital you or your relatives or the hospital will send the pre-authorization note to </a:t>
            </a:r>
            <a:r>
              <a:rPr lang="it-IT" dirty="0" smtClean="0"/>
              <a:t>&lt;Email id&gt;</a:t>
            </a:r>
            <a:r>
              <a:rPr dirty="0" smtClean="0"/>
              <a:t>.</a:t>
            </a:r>
            <a:endParaRPr lang="en-US" dirty="0" smtClean="0"/>
          </a:p>
          <a:p>
            <a:pPr>
              <a:spcAft>
                <a:spcPts val="600"/>
              </a:spcAft>
              <a:defRPr/>
            </a:pPr>
            <a:endParaRPr dirty="0" smtClean="0"/>
          </a:p>
          <a:p>
            <a:pPr marL="285750" indent="-285750">
              <a:spcAft>
                <a:spcPts val="600"/>
              </a:spcAft>
              <a:buFont typeface="Arial" panose="020B0604020202020204" pitchFamily="34" charset="0"/>
              <a:buChar char="•"/>
              <a:defRPr/>
            </a:pPr>
            <a:r>
              <a:rPr lang="it-IT" dirty="0" smtClean="0"/>
              <a:t>Medi Assist India TPA Pvt Ltd. </a:t>
            </a:r>
            <a:r>
              <a:rPr dirty="0" smtClean="0"/>
              <a:t>will verify the coverage and if covered, issue the authority letter to network hospital</a:t>
            </a:r>
            <a:endParaRPr lang="en-US" dirty="0" smtClean="0"/>
          </a:p>
          <a:p>
            <a:pPr>
              <a:spcAft>
                <a:spcPts val="600"/>
              </a:spcAft>
              <a:defRPr/>
            </a:pPr>
            <a:endParaRPr dirty="0" smtClean="0"/>
          </a:p>
          <a:p>
            <a:pPr marL="285750" indent="-285750">
              <a:spcAft>
                <a:spcPts val="600"/>
              </a:spcAft>
              <a:buFont typeface="Arial" panose="020B0604020202020204" pitchFamily="34" charset="0"/>
              <a:buChar char="•"/>
              <a:defRPr/>
            </a:pPr>
            <a:r>
              <a:rPr dirty="0" smtClean="0"/>
              <a:t>If in a non-network hospital, you may pay the expenses and claim reimbursement based on the coverage.</a:t>
            </a:r>
          </a:p>
          <a:p>
            <a:pPr marL="236538" indent="-236538">
              <a:spcAft>
                <a:spcPts val="600"/>
              </a:spcAft>
              <a:defRPr/>
            </a:pPr>
            <a:endParaRPr sz="1600" dirty="0"/>
          </a:p>
        </p:txBody>
      </p:sp>
      <p:pic>
        <p:nvPicPr>
          <p:cNvPr id="4" name="Picture 4"/>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196185" y="5063733"/>
            <a:ext cx="1800225" cy="159832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4224400397"/>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7"/>
          <p:cNvSpPr>
            <a:spLocks noGrp="1"/>
          </p:cNvSpPr>
          <p:nvPr>
            <p:ph type="title"/>
          </p:nvPr>
        </p:nvSpPr>
        <p:spPr>
          <a:xfrm>
            <a:off x="376238" y="331789"/>
            <a:ext cx="8391525" cy="698500"/>
          </a:xfrm>
        </p:spPr>
        <p:style>
          <a:lnRef idx="3">
            <a:schemeClr val="lt1"/>
          </a:lnRef>
          <a:fillRef idx="1">
            <a:schemeClr val="accent1"/>
          </a:fillRef>
          <a:effectRef idx="1">
            <a:schemeClr val="accent1"/>
          </a:effectRef>
          <a:fontRef idx="minor">
            <a:schemeClr val="lt1"/>
          </a:fontRef>
        </p:style>
        <p:txBody>
          <a:bodyPr anchor="ctr"/>
          <a:lstStyle/>
          <a:p>
            <a:pPr algn="ctr"/>
            <a:r>
              <a:rPr lang="en-US" altLang="en-US" sz="1600" b="1" u="sng" dirty="0" smtClean="0">
                <a:solidFill>
                  <a:schemeClr val="bg1"/>
                </a:solidFill>
              </a:rPr>
              <a:t>Post-hospitalization expenses</a:t>
            </a:r>
          </a:p>
        </p:txBody>
      </p:sp>
      <p:sp>
        <p:nvSpPr>
          <p:cNvPr id="44035" name="Content Placeholder 8"/>
          <p:cNvSpPr>
            <a:spLocks noGrp="1"/>
          </p:cNvSpPr>
          <p:nvPr>
            <p:ph idx="1"/>
          </p:nvPr>
        </p:nvSpPr>
        <p:spPr>
          <a:xfrm>
            <a:off x="376238" y="1427844"/>
            <a:ext cx="8374062" cy="4716463"/>
          </a:xfrm>
        </p:spPr>
        <p:txBody>
          <a:bodyPr/>
          <a:lstStyle/>
          <a:p>
            <a:pPr marL="236538" indent="-236538">
              <a:spcBef>
                <a:spcPts val="600"/>
              </a:spcBef>
              <a:spcAft>
                <a:spcPct val="0"/>
              </a:spcAft>
              <a:buFont typeface="Arial" charset="0"/>
              <a:buChar char="•"/>
              <a:defRPr/>
            </a:pPr>
            <a:r>
              <a:rPr altLang="en-US" dirty="0" smtClean="0"/>
              <a:t>If you have incurred post-hospitalization expenses which are permissible under policy, you may submit a supplementary claim along with relevant documents</a:t>
            </a:r>
            <a:r>
              <a:rPr lang="en-US" altLang="en-US" dirty="0" smtClean="0"/>
              <a:t> within 07 working days</a:t>
            </a:r>
            <a:r>
              <a:rPr altLang="en-US" dirty="0" smtClean="0"/>
              <a:t> after the</a:t>
            </a:r>
            <a:r>
              <a:rPr lang="en-US" altLang="en-US" dirty="0" smtClean="0"/>
              <a:t> completion of the</a:t>
            </a:r>
            <a:r>
              <a:rPr altLang="en-US" dirty="0" smtClean="0"/>
              <a:t> permitted post-hospitalization period</a:t>
            </a:r>
            <a:endParaRPr lang="en-US" altLang="en-US" dirty="0" smtClean="0"/>
          </a:p>
          <a:p>
            <a:pPr>
              <a:spcBef>
                <a:spcPts val="600"/>
              </a:spcBef>
              <a:spcAft>
                <a:spcPct val="0"/>
              </a:spcAft>
              <a:defRPr/>
            </a:pPr>
            <a:endParaRPr altLang="en-US" dirty="0" smtClean="0"/>
          </a:p>
          <a:p>
            <a:pPr marL="236538" indent="-236538">
              <a:spcBef>
                <a:spcPts val="600"/>
              </a:spcBef>
              <a:spcAft>
                <a:spcPct val="0"/>
              </a:spcAft>
              <a:buFont typeface="Arial" charset="0"/>
              <a:buChar char="•"/>
              <a:defRPr/>
            </a:pPr>
            <a:r>
              <a:rPr altLang="en-US" dirty="0" smtClean="0"/>
              <a:t>Under </a:t>
            </a:r>
            <a:r>
              <a:rPr altLang="en-US" dirty="0"/>
              <a:t>p</a:t>
            </a:r>
            <a:r>
              <a:rPr altLang="en-US" dirty="0" smtClean="0"/>
              <a:t>ost hospitalization you can claim for consultations, pathology reports, medicines etc. related to treatment taken for which hospitalization has been claimed under the policy </a:t>
            </a:r>
            <a:endParaRPr lang="en-US" altLang="en-US" dirty="0" smtClean="0"/>
          </a:p>
          <a:p>
            <a:pPr>
              <a:spcBef>
                <a:spcPts val="600"/>
              </a:spcBef>
              <a:spcAft>
                <a:spcPct val="0"/>
              </a:spcAft>
              <a:defRPr/>
            </a:pPr>
            <a:endParaRPr altLang="en-US" dirty="0" smtClean="0"/>
          </a:p>
          <a:p>
            <a:pPr marL="236538" indent="-236538">
              <a:spcBef>
                <a:spcPts val="600"/>
              </a:spcBef>
              <a:spcAft>
                <a:spcPct val="0"/>
              </a:spcAft>
              <a:buFont typeface="Arial" charset="0"/>
              <a:buChar char="•"/>
              <a:defRPr/>
            </a:pPr>
            <a:r>
              <a:rPr lang="it-IT" altLang="en-US" dirty="0" smtClean="0"/>
              <a:t>Medi Assist India TPA Pvt Ltd. </a:t>
            </a:r>
            <a:r>
              <a:rPr altLang="en-US" dirty="0" smtClean="0"/>
              <a:t>will scrutinize the same, reopen the original claim and settle </a:t>
            </a:r>
            <a:r>
              <a:rPr lang="en-US" altLang="en-US" dirty="0" smtClean="0"/>
              <a:t>it.</a:t>
            </a:r>
            <a:endParaRPr altLang="en-US" dirty="0" smtClean="0"/>
          </a:p>
          <a:p>
            <a:pPr marL="0" indent="0">
              <a:spcBef>
                <a:spcPts val="600"/>
              </a:spcBef>
              <a:spcAft>
                <a:spcPct val="0"/>
              </a:spcAft>
              <a:buFont typeface="Arial" charset="0"/>
              <a:buNone/>
              <a:defRPr/>
            </a:pPr>
            <a:endParaRPr altLang="en-US" sz="1400" dirty="0" smtClean="0"/>
          </a:p>
          <a:p>
            <a:pPr marL="236538" indent="-236538">
              <a:spcBef>
                <a:spcPts val="600"/>
              </a:spcBef>
              <a:spcAft>
                <a:spcPct val="0"/>
              </a:spcAft>
              <a:buFont typeface="Arial" charset="0"/>
              <a:buChar char="•"/>
              <a:defRPr/>
            </a:pPr>
            <a:endParaRPr altLang="en-US" sz="1400" dirty="0" smtClean="0"/>
          </a:p>
        </p:txBody>
      </p:sp>
      <p:pic>
        <p:nvPicPr>
          <p:cNvPr id="5" name="Picture 4"/>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196185" y="5063733"/>
            <a:ext cx="1800225" cy="159832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658794923"/>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chor="ctr"/>
          <a:lstStyle/>
          <a:p>
            <a:pPr algn="ctr"/>
            <a:r>
              <a:rPr lang="en-US" b="1" dirty="0" smtClean="0"/>
              <a:t>Landmark Insurance Brokers </a:t>
            </a:r>
            <a:r>
              <a:rPr lang="en-US" b="1" dirty="0" err="1" smtClean="0"/>
              <a:t>Pvt</a:t>
            </a:r>
            <a:r>
              <a:rPr lang="en-US" b="1" dirty="0" smtClean="0"/>
              <a:t> Ltd</a:t>
            </a:r>
            <a:endParaRPr lang="en-US" b="1" dirty="0"/>
          </a:p>
        </p:txBody>
      </p:sp>
      <p:sp>
        <p:nvSpPr>
          <p:cNvPr id="3" name="Content Placeholder 2"/>
          <p:cNvSpPr>
            <a:spLocks noGrp="1"/>
          </p:cNvSpPr>
          <p:nvPr>
            <p:ph idx="1"/>
          </p:nvPr>
        </p:nvSpPr>
        <p:spPr/>
        <p:txBody>
          <a:bodyPr/>
          <a:lstStyle/>
          <a:p>
            <a:endParaRPr lang="en-US" b="1" dirty="0" smtClean="0"/>
          </a:p>
          <a:p>
            <a:r>
              <a:rPr lang="en-US" b="1" dirty="0" smtClean="0"/>
              <a:t>SPOC– </a:t>
            </a:r>
            <a:r>
              <a:rPr lang="en-US" b="1" dirty="0"/>
              <a:t>   </a:t>
            </a:r>
            <a:r>
              <a:rPr lang="en-US" b="1" dirty="0" err="1" smtClean="0"/>
              <a:t>Yoginder</a:t>
            </a:r>
            <a:r>
              <a:rPr lang="en-US" b="1" dirty="0" smtClean="0"/>
              <a:t> singh</a:t>
            </a:r>
            <a:endParaRPr lang="en-US" b="1" dirty="0"/>
          </a:p>
          <a:p>
            <a:r>
              <a:rPr lang="en-US" b="1" dirty="0"/>
              <a:t>Designation -  Sr. Executive- Corporate Servicing</a:t>
            </a:r>
          </a:p>
          <a:p>
            <a:r>
              <a:rPr lang="en-US" b="1" dirty="0" smtClean="0"/>
              <a:t>E </a:t>
            </a:r>
            <a:r>
              <a:rPr lang="en-US" b="1" dirty="0"/>
              <a:t>Mail ID -       </a:t>
            </a:r>
            <a:r>
              <a:rPr lang="en-US" b="1" u="sng" dirty="0" smtClean="0">
                <a:hlinkClick r:id="rId2"/>
              </a:rPr>
              <a:t>corporate.servicing@landmarkinsurance.in</a:t>
            </a:r>
            <a:endParaRPr lang="en-US" b="1" dirty="0"/>
          </a:p>
          <a:p>
            <a:r>
              <a:rPr lang="en-US" b="1" dirty="0" smtClean="0"/>
              <a:t>How </a:t>
            </a:r>
            <a:r>
              <a:rPr lang="en-US" b="1" dirty="0"/>
              <a:t>/ when to Escalate - Please sent the data for </a:t>
            </a:r>
            <a:r>
              <a:rPr lang="en-US" b="1" dirty="0" smtClean="0"/>
              <a:t>up-</a:t>
            </a:r>
            <a:r>
              <a:rPr lang="en-US" b="1" dirty="0" err="1" smtClean="0"/>
              <a:t>dation</a:t>
            </a:r>
            <a:r>
              <a:rPr lang="en-US" b="1" dirty="0"/>
              <a:t>, </a:t>
            </a:r>
            <a:r>
              <a:rPr lang="en-US" b="1" dirty="0" smtClean="0"/>
              <a:t>correction, addition</a:t>
            </a:r>
            <a:r>
              <a:rPr lang="en-US" b="1" dirty="0"/>
              <a:t> &amp; deletion on monthly basis and </a:t>
            </a:r>
            <a:r>
              <a:rPr lang="en-US" b="1" dirty="0" smtClean="0"/>
              <a:t>Escalate </a:t>
            </a:r>
            <a:r>
              <a:rPr lang="en-US" b="1" dirty="0"/>
              <a:t>if no response available from </a:t>
            </a:r>
            <a:r>
              <a:rPr lang="en-US" b="1" dirty="0" smtClean="0"/>
              <a:t>TPA.</a:t>
            </a:r>
            <a:endParaRPr lang="en-US" b="1" dirty="0"/>
          </a:p>
          <a:p>
            <a:endParaRPr lang="en-US" dirty="0"/>
          </a:p>
          <a:p>
            <a:endParaRPr lang="en-US" dirty="0"/>
          </a:p>
        </p:txBody>
      </p:sp>
      <p:pic>
        <p:nvPicPr>
          <p:cNvPr id="4" name="Picture 4"/>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196185" y="5063733"/>
            <a:ext cx="1800225" cy="159832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600832682"/>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4" name="Picture 2" descr="C:\Users\wasi\Pictures\thankyou.jpg"/>
          <p:cNvPicPr>
            <a:picLocks noChangeAspect="1" noChangeArrowheads="1"/>
          </p:cNvPicPr>
          <p:nvPr/>
        </p:nvPicPr>
        <p:blipFill>
          <a:blip r:embed="rId2"/>
          <a:srcRect/>
          <a:stretch>
            <a:fillRect/>
          </a:stretch>
        </p:blipFill>
        <p:spPr bwMode="auto">
          <a:xfrm>
            <a:off x="2168435" y="1844696"/>
            <a:ext cx="4415246" cy="2439921"/>
          </a:xfrm>
          <a:prstGeom prst="rect">
            <a:avLst/>
          </a:prstGeom>
          <a:noFill/>
        </p:spPr>
      </p:pic>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chor="ctr"/>
          <a:lstStyle/>
          <a:p>
            <a:pPr algn="ctr"/>
            <a:r>
              <a:rPr lang="en-US" dirty="0" smtClean="0"/>
              <a:t>AIGETOA </a:t>
            </a:r>
            <a:r>
              <a:rPr lang="en-US" dirty="0" smtClean="0"/>
              <a:t>- BSNL</a:t>
            </a:r>
            <a:endParaRPr lang="en-US" dirty="0"/>
          </a:p>
        </p:txBody>
      </p:sp>
      <p:sp>
        <p:nvSpPr>
          <p:cNvPr id="3" name="Content Placeholder 2"/>
          <p:cNvSpPr>
            <a:spLocks noGrp="1"/>
          </p:cNvSpPr>
          <p:nvPr>
            <p:ph idx="1"/>
          </p:nvPr>
        </p:nvSpPr>
        <p:spPr>
          <a:xfrm>
            <a:off x="376238" y="1436914"/>
            <a:ext cx="8611008" cy="4944837"/>
          </a:xfrm>
        </p:spPr>
        <p:txBody>
          <a:bodyPr/>
          <a:lstStyle/>
          <a:p>
            <a:pPr marL="171450" indent="-171450">
              <a:buFont typeface="Arial" pitchFamily="34" charset="0"/>
              <a:buChar char="•"/>
            </a:pPr>
            <a:r>
              <a:rPr lang="en-US" b="1" dirty="0" smtClean="0"/>
              <a:t>Proposer Name 	- 	All India Graduate Engineers &amp; Telecom Officers </a:t>
            </a:r>
            <a:r>
              <a:rPr lang="en-US" b="1" dirty="0" smtClean="0"/>
              <a:t>A</a:t>
            </a:r>
            <a:r>
              <a:rPr lang="en-US" b="1" dirty="0" smtClean="0"/>
              <a:t>ssociation </a:t>
            </a:r>
          </a:p>
          <a:p>
            <a:pPr marL="171450" indent="-171450"/>
            <a:r>
              <a:rPr lang="en-US" b="1" dirty="0" smtClean="0"/>
              <a:t>	</a:t>
            </a:r>
            <a:r>
              <a:rPr lang="en-US" b="1" dirty="0" smtClean="0"/>
              <a:t>			(AIGETOA), BSNL</a:t>
            </a:r>
            <a:endParaRPr lang="en-US" b="1" dirty="0" smtClean="0"/>
          </a:p>
          <a:p>
            <a:pPr marL="171450" indent="-171450">
              <a:buFont typeface="Arial" pitchFamily="34" charset="0"/>
              <a:buChar char="•"/>
            </a:pPr>
            <a:r>
              <a:rPr lang="en-US" b="1" dirty="0" smtClean="0"/>
              <a:t>Insurer		-	 </a:t>
            </a:r>
            <a:r>
              <a:rPr lang="en-US" b="1" dirty="0" smtClean="0"/>
              <a:t>The New India Assurance Company </a:t>
            </a:r>
            <a:r>
              <a:rPr lang="en-US" b="1" dirty="0" smtClean="0"/>
              <a:t>Limited</a:t>
            </a:r>
          </a:p>
          <a:p>
            <a:pPr marL="171450" indent="-171450"/>
            <a:endParaRPr lang="en-US" b="1" dirty="0" smtClean="0"/>
          </a:p>
          <a:p>
            <a:pPr marL="171450" indent="-171450">
              <a:buFont typeface="Arial" pitchFamily="34" charset="0"/>
              <a:buChar char="•"/>
            </a:pPr>
            <a:r>
              <a:rPr lang="en-US" b="1" dirty="0" smtClean="0"/>
              <a:t>Policy Number	-	</a:t>
            </a:r>
            <a:r>
              <a:rPr lang="en-US" b="1" dirty="0" smtClean="0"/>
              <a:t>34080034210400000016</a:t>
            </a:r>
            <a:r>
              <a:rPr lang="en-US" b="1" dirty="0" smtClean="0"/>
              <a:t>	</a:t>
            </a:r>
            <a:endParaRPr lang="en-US" b="1" dirty="0" smtClean="0"/>
          </a:p>
          <a:p>
            <a:pPr marL="171450" indent="-171450">
              <a:buFont typeface="Arial" pitchFamily="34" charset="0"/>
              <a:buChar char="•"/>
            </a:pPr>
            <a:endParaRPr lang="en-US" b="1" dirty="0" smtClean="0"/>
          </a:p>
          <a:p>
            <a:pPr marL="171450" indent="-171450">
              <a:buFont typeface="Arial" pitchFamily="34" charset="0"/>
              <a:buChar char="•"/>
            </a:pPr>
            <a:r>
              <a:rPr lang="en-US" b="1" dirty="0" smtClean="0"/>
              <a:t>Policy Start </a:t>
            </a:r>
            <a:r>
              <a:rPr lang="en-US" b="1" dirty="0" smtClean="0"/>
              <a:t>	- 	03-May-2021 </a:t>
            </a:r>
            <a:endParaRPr lang="en-US" b="1" dirty="0" smtClean="0"/>
          </a:p>
          <a:p>
            <a:pPr marL="171450" indent="-171450">
              <a:buFont typeface="Arial" pitchFamily="34" charset="0"/>
              <a:buChar char="•"/>
            </a:pPr>
            <a:endParaRPr lang="en-US" b="1" dirty="0" smtClean="0"/>
          </a:p>
          <a:p>
            <a:pPr marL="171450" indent="-171450">
              <a:buFont typeface="Arial" pitchFamily="34" charset="0"/>
              <a:buChar char="•"/>
            </a:pPr>
            <a:r>
              <a:rPr lang="en-US" b="1" dirty="0"/>
              <a:t>End Date </a:t>
            </a:r>
            <a:r>
              <a:rPr lang="en-US" b="1" dirty="0" smtClean="0"/>
              <a:t>	-	02- </a:t>
            </a:r>
            <a:r>
              <a:rPr lang="en-US" b="1" dirty="0" smtClean="0"/>
              <a:t>May-2022</a:t>
            </a:r>
          </a:p>
          <a:p>
            <a:pPr marL="171450" indent="-171450">
              <a:buFont typeface="Arial" pitchFamily="34" charset="0"/>
              <a:buChar char="•"/>
            </a:pPr>
            <a:endParaRPr lang="en-US" b="1" dirty="0" smtClean="0"/>
          </a:p>
          <a:p>
            <a:pPr marL="171450" indent="-171450">
              <a:buFont typeface="Arial" pitchFamily="34" charset="0"/>
              <a:buChar char="•"/>
            </a:pPr>
            <a:r>
              <a:rPr lang="en-US" b="1" dirty="0" smtClean="0"/>
              <a:t>TPA </a:t>
            </a:r>
            <a:r>
              <a:rPr lang="en-US" b="1" dirty="0" smtClean="0"/>
              <a:t>		– 	</a:t>
            </a:r>
            <a:r>
              <a:rPr lang="it-IT" b="1" dirty="0" smtClean="0"/>
              <a:t>Medi </a:t>
            </a:r>
            <a:r>
              <a:rPr lang="it-IT" b="1" dirty="0"/>
              <a:t>Assist India TPA Pvt. </a:t>
            </a:r>
            <a:r>
              <a:rPr lang="it-IT" b="1" dirty="0" smtClean="0"/>
              <a:t>Ltd</a:t>
            </a:r>
          </a:p>
          <a:p>
            <a:pPr marL="171450" indent="-171450">
              <a:buFont typeface="Arial" pitchFamily="34" charset="0"/>
              <a:buChar char="•"/>
            </a:pPr>
            <a:endParaRPr lang="it-IT" b="1" dirty="0" smtClean="0"/>
          </a:p>
          <a:p>
            <a:pPr marL="171450" indent="-171450">
              <a:buFont typeface="Arial" pitchFamily="34" charset="0"/>
              <a:buChar char="•"/>
            </a:pPr>
            <a:r>
              <a:rPr lang="it-IT" b="1" dirty="0" smtClean="0"/>
              <a:t>Service provider  </a:t>
            </a:r>
            <a:r>
              <a:rPr lang="it-IT" b="1" dirty="0" smtClean="0"/>
              <a:t>	- 	Landmark </a:t>
            </a:r>
            <a:r>
              <a:rPr lang="it-IT" b="1" dirty="0" smtClean="0"/>
              <a:t>Insurance Brokers Pvt Ltd.</a:t>
            </a:r>
            <a:endParaRPr lang="en-US" b="1" dirty="0"/>
          </a:p>
          <a:p>
            <a:pPr marL="171450" indent="-171450">
              <a:buFont typeface="Arial" pitchFamily="34" charset="0"/>
              <a:buChar char="•"/>
            </a:pPr>
            <a:endParaRPr lang="en-US" dirty="0" smtClean="0"/>
          </a:p>
          <a:p>
            <a:endParaRPr lang="en-US" dirty="0"/>
          </a:p>
        </p:txBody>
      </p:sp>
      <p:pic>
        <p:nvPicPr>
          <p:cNvPr id="4" name="Picture 4"/>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196185" y="5063733"/>
            <a:ext cx="1800225" cy="159832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144184617"/>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39" y="317501"/>
            <a:ext cx="8948057" cy="698500"/>
          </a:xfrm>
        </p:spPr>
        <p:style>
          <a:lnRef idx="3">
            <a:schemeClr val="lt1"/>
          </a:lnRef>
          <a:fillRef idx="1">
            <a:schemeClr val="accent1"/>
          </a:fillRef>
          <a:effectRef idx="1">
            <a:schemeClr val="accent1"/>
          </a:effectRef>
          <a:fontRef idx="minor">
            <a:schemeClr val="lt1"/>
          </a:fontRef>
        </p:style>
        <p:txBody>
          <a:bodyPr anchor="ctr"/>
          <a:lstStyle/>
          <a:p>
            <a:pPr algn="ctr"/>
            <a:r>
              <a:rPr lang="en-US" b="1" u="sng" dirty="0" smtClean="0"/>
              <a:t>TPA - </a:t>
            </a:r>
            <a:r>
              <a:rPr lang="en-US" b="1" dirty="0" err="1"/>
              <a:t>Medi</a:t>
            </a:r>
            <a:r>
              <a:rPr lang="en-US" b="1" u="sng" dirty="0"/>
              <a:t> Assist India TPA </a:t>
            </a:r>
            <a:r>
              <a:rPr lang="en-US" b="1" u="sng" dirty="0" err="1"/>
              <a:t>Pvt</a:t>
            </a:r>
            <a:r>
              <a:rPr lang="en-US" b="1" u="sng" dirty="0"/>
              <a:t> Ltd. </a:t>
            </a:r>
            <a:br>
              <a:rPr lang="en-US" b="1" u="sng" dirty="0"/>
            </a:br>
            <a:endParaRPr lang="en-US" b="1" u="sng"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409238176"/>
              </p:ext>
            </p:extLst>
          </p:nvPr>
        </p:nvGraphicFramePr>
        <p:xfrm>
          <a:off x="91440" y="1058090"/>
          <a:ext cx="8961119" cy="5030152"/>
        </p:xfrm>
        <a:graphic>
          <a:graphicData uri="http://schemas.openxmlformats.org/drawingml/2006/table">
            <a:tbl>
              <a:tblPr firstRow="1" bandRow="1">
                <a:tableStyleId>{5C22544A-7EE6-4342-B048-85BDC9FD1C3A}</a:tableStyleId>
              </a:tblPr>
              <a:tblGrid>
                <a:gridCol w="1476103"/>
                <a:gridCol w="2090057"/>
                <a:gridCol w="1306286"/>
                <a:gridCol w="1280160"/>
                <a:gridCol w="2808513"/>
              </a:tblGrid>
              <a:tr h="461960">
                <a:tc gridSpan="5">
                  <a:txBody>
                    <a:bodyPr/>
                    <a:lstStyle/>
                    <a:p>
                      <a:pPr marL="0" marR="0" algn="ctr">
                        <a:lnSpc>
                          <a:spcPct val="115000"/>
                        </a:lnSpc>
                        <a:spcBef>
                          <a:spcPts val="0"/>
                        </a:spcBef>
                        <a:spcAft>
                          <a:spcPts val="0"/>
                        </a:spcAft>
                      </a:pPr>
                      <a:r>
                        <a:rPr lang="en-US" sz="1600" b="1" dirty="0">
                          <a:solidFill>
                            <a:srgbClr val="000000"/>
                          </a:solidFill>
                          <a:effectLst/>
                          <a:latin typeface="Times New Roman"/>
                          <a:ea typeface="Calibri"/>
                        </a:rPr>
                        <a:t>Escalation Matrix </a:t>
                      </a:r>
                      <a:endParaRPr lang="en-US" sz="1600" dirty="0">
                        <a:effectLst/>
                        <a:latin typeface="Times New Roman"/>
                        <a:ea typeface="Calibri"/>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61960">
                <a:tc>
                  <a:txBody>
                    <a:bodyPr/>
                    <a:lstStyle/>
                    <a:p>
                      <a:pPr marL="0" marR="0">
                        <a:lnSpc>
                          <a:spcPct val="115000"/>
                        </a:lnSpc>
                        <a:spcBef>
                          <a:spcPts val="0"/>
                        </a:spcBef>
                        <a:spcAft>
                          <a:spcPts val="0"/>
                        </a:spcAft>
                      </a:pPr>
                      <a:r>
                        <a:rPr lang="en-US" sz="1200" b="1" dirty="0">
                          <a:solidFill>
                            <a:srgbClr val="000000"/>
                          </a:solidFill>
                          <a:effectLst/>
                          <a:latin typeface="+mn-lt"/>
                          <a:ea typeface="Calibri"/>
                        </a:rPr>
                        <a:t> </a:t>
                      </a:r>
                      <a:endParaRPr lang="en-US" sz="1200" dirty="0">
                        <a:effectLst/>
                        <a:latin typeface="+mn-lt"/>
                        <a:ea typeface="Calibri"/>
                      </a:endParaRPr>
                    </a:p>
                  </a:txBody>
                  <a:tcPr marL="68580" marR="68580" marT="0" marB="0" anchor="ctr"/>
                </a:tc>
                <a:tc>
                  <a:txBody>
                    <a:bodyPr/>
                    <a:lstStyle/>
                    <a:p>
                      <a:pPr marL="0" marR="0">
                        <a:lnSpc>
                          <a:spcPct val="115000"/>
                        </a:lnSpc>
                        <a:spcBef>
                          <a:spcPts val="0"/>
                        </a:spcBef>
                        <a:spcAft>
                          <a:spcPts val="0"/>
                        </a:spcAft>
                      </a:pPr>
                      <a:r>
                        <a:rPr lang="en-US" sz="1200" b="1" dirty="0">
                          <a:solidFill>
                            <a:srgbClr val="000000"/>
                          </a:solidFill>
                          <a:effectLst/>
                          <a:latin typeface="+mn-lt"/>
                          <a:ea typeface="Calibri"/>
                        </a:rPr>
                        <a:t>Name</a:t>
                      </a:r>
                      <a:endParaRPr lang="en-US" sz="1200" dirty="0">
                        <a:effectLst/>
                        <a:latin typeface="+mn-lt"/>
                        <a:ea typeface="Calibri"/>
                      </a:endParaRPr>
                    </a:p>
                  </a:txBody>
                  <a:tcPr marL="68580" marR="68580" marT="0" marB="0" anchor="ctr"/>
                </a:tc>
                <a:tc>
                  <a:txBody>
                    <a:bodyPr/>
                    <a:lstStyle/>
                    <a:p>
                      <a:pPr marL="0" marR="0">
                        <a:lnSpc>
                          <a:spcPct val="115000"/>
                        </a:lnSpc>
                        <a:spcBef>
                          <a:spcPts val="0"/>
                        </a:spcBef>
                        <a:spcAft>
                          <a:spcPts val="0"/>
                        </a:spcAft>
                      </a:pPr>
                      <a:r>
                        <a:rPr lang="en-US" sz="1200" b="1" dirty="0">
                          <a:solidFill>
                            <a:srgbClr val="000000"/>
                          </a:solidFill>
                          <a:effectLst/>
                          <a:latin typeface="+mn-lt"/>
                          <a:ea typeface="Calibri"/>
                        </a:rPr>
                        <a:t>Designation </a:t>
                      </a:r>
                      <a:endParaRPr lang="en-US" sz="1200" dirty="0">
                        <a:effectLst/>
                        <a:latin typeface="+mn-lt"/>
                        <a:ea typeface="Calibri"/>
                      </a:endParaRPr>
                    </a:p>
                  </a:txBody>
                  <a:tcPr marL="68580" marR="68580" marT="0" marB="0" anchor="ctr"/>
                </a:tc>
                <a:tc>
                  <a:txBody>
                    <a:bodyPr/>
                    <a:lstStyle/>
                    <a:p>
                      <a:pPr marL="0" marR="0" algn="ctr">
                        <a:lnSpc>
                          <a:spcPct val="115000"/>
                        </a:lnSpc>
                        <a:spcBef>
                          <a:spcPts val="0"/>
                        </a:spcBef>
                        <a:spcAft>
                          <a:spcPts val="0"/>
                        </a:spcAft>
                      </a:pPr>
                      <a:r>
                        <a:rPr lang="en-US" sz="1200" b="1" dirty="0">
                          <a:solidFill>
                            <a:srgbClr val="000000"/>
                          </a:solidFill>
                          <a:effectLst/>
                          <a:latin typeface="+mn-lt"/>
                          <a:ea typeface="Calibri"/>
                        </a:rPr>
                        <a:t>Contact Number  </a:t>
                      </a:r>
                      <a:endParaRPr lang="en-US" sz="1200" dirty="0">
                        <a:effectLst/>
                        <a:latin typeface="+mn-lt"/>
                        <a:ea typeface="Calibri"/>
                      </a:endParaRPr>
                    </a:p>
                  </a:txBody>
                  <a:tcPr marL="68580" marR="68580" marT="0" marB="0" anchor="ctr"/>
                </a:tc>
                <a:tc>
                  <a:txBody>
                    <a:bodyPr/>
                    <a:lstStyle/>
                    <a:p>
                      <a:pPr marL="0" marR="0">
                        <a:lnSpc>
                          <a:spcPct val="115000"/>
                        </a:lnSpc>
                        <a:spcBef>
                          <a:spcPts val="0"/>
                        </a:spcBef>
                        <a:spcAft>
                          <a:spcPts val="0"/>
                        </a:spcAft>
                      </a:pPr>
                      <a:r>
                        <a:rPr lang="en-US" sz="1200" b="1">
                          <a:solidFill>
                            <a:srgbClr val="000000"/>
                          </a:solidFill>
                          <a:effectLst/>
                          <a:latin typeface="+mn-lt"/>
                          <a:ea typeface="Calibri"/>
                        </a:rPr>
                        <a:t>Email ID </a:t>
                      </a:r>
                      <a:endParaRPr lang="en-US" sz="1200">
                        <a:effectLst/>
                        <a:latin typeface="+mn-lt"/>
                        <a:ea typeface="Calibri"/>
                      </a:endParaRPr>
                    </a:p>
                  </a:txBody>
                  <a:tcPr marL="68580" marR="68580" marT="0" marB="0" anchor="ctr"/>
                </a:tc>
              </a:tr>
              <a:tr h="497872">
                <a:tc>
                  <a:txBody>
                    <a:bodyPr/>
                    <a:lstStyle/>
                    <a:p>
                      <a:pPr marL="0" marR="0">
                        <a:lnSpc>
                          <a:spcPct val="115000"/>
                        </a:lnSpc>
                        <a:spcBef>
                          <a:spcPts val="0"/>
                        </a:spcBef>
                        <a:spcAft>
                          <a:spcPts val="0"/>
                        </a:spcAft>
                      </a:pPr>
                      <a:r>
                        <a:rPr lang="en-US" sz="1200" b="1" dirty="0">
                          <a:solidFill>
                            <a:srgbClr val="000000"/>
                          </a:solidFill>
                          <a:effectLst/>
                          <a:latin typeface="+mn-lt"/>
                          <a:ea typeface="Calibri"/>
                        </a:rPr>
                        <a:t>Escalation</a:t>
                      </a:r>
                      <a:endParaRPr lang="en-US" sz="1200" dirty="0">
                        <a:effectLst/>
                        <a:latin typeface="+mn-lt"/>
                        <a:ea typeface="Calibri"/>
                      </a:endParaRPr>
                    </a:p>
                  </a:txBody>
                  <a:tcPr marL="68580" marR="68580" marT="0" marB="0" anchor="ctr"/>
                </a:tc>
                <a:tc>
                  <a:txBody>
                    <a:bodyPr/>
                    <a:lstStyle/>
                    <a:p>
                      <a:pPr marL="0" marR="0">
                        <a:lnSpc>
                          <a:spcPct val="115000"/>
                        </a:lnSpc>
                        <a:spcBef>
                          <a:spcPts val="0"/>
                        </a:spcBef>
                        <a:spcAft>
                          <a:spcPts val="0"/>
                        </a:spcAft>
                      </a:pPr>
                      <a:r>
                        <a:rPr lang="en-US" sz="1200" b="0" dirty="0">
                          <a:solidFill>
                            <a:schemeClr val="tx1"/>
                          </a:solidFill>
                          <a:effectLst/>
                          <a:latin typeface="+mn-lt"/>
                          <a:ea typeface="Calibri"/>
                        </a:rPr>
                        <a:t>Mr. </a:t>
                      </a:r>
                      <a:r>
                        <a:rPr lang="en-US" sz="1200" b="0" dirty="0" err="1">
                          <a:solidFill>
                            <a:schemeClr val="tx1"/>
                          </a:solidFill>
                          <a:effectLst/>
                          <a:latin typeface="+mn-lt"/>
                          <a:ea typeface="Calibri"/>
                        </a:rPr>
                        <a:t>Pradyumna</a:t>
                      </a:r>
                      <a:r>
                        <a:rPr lang="en-US" sz="1200" b="0" dirty="0">
                          <a:solidFill>
                            <a:schemeClr val="tx1"/>
                          </a:solidFill>
                          <a:effectLst/>
                          <a:latin typeface="+mn-lt"/>
                          <a:ea typeface="Calibri"/>
                        </a:rPr>
                        <a:t> </a:t>
                      </a:r>
                      <a:r>
                        <a:rPr lang="en-US" sz="1200" b="0" dirty="0" err="1">
                          <a:solidFill>
                            <a:schemeClr val="tx1"/>
                          </a:solidFill>
                          <a:effectLst/>
                          <a:latin typeface="+mn-lt"/>
                          <a:ea typeface="Calibri"/>
                        </a:rPr>
                        <a:t>kumar</a:t>
                      </a:r>
                      <a:endParaRPr lang="en-US" sz="1200" b="0" dirty="0">
                        <a:solidFill>
                          <a:schemeClr val="tx1"/>
                        </a:solidFill>
                        <a:effectLst/>
                        <a:latin typeface="+mn-lt"/>
                        <a:ea typeface="Calibri"/>
                      </a:endParaRPr>
                    </a:p>
                  </a:txBody>
                  <a:tcPr marL="68580" marR="68580" marT="0" marB="0" anchor="b"/>
                </a:tc>
                <a:tc>
                  <a:txBody>
                    <a:bodyPr/>
                    <a:lstStyle/>
                    <a:p>
                      <a:pPr marL="0" marR="0">
                        <a:lnSpc>
                          <a:spcPct val="115000"/>
                        </a:lnSpc>
                        <a:spcBef>
                          <a:spcPts val="0"/>
                        </a:spcBef>
                        <a:spcAft>
                          <a:spcPts val="0"/>
                        </a:spcAft>
                      </a:pPr>
                      <a:r>
                        <a:rPr lang="en-US" sz="1200" b="0" dirty="0">
                          <a:solidFill>
                            <a:schemeClr val="tx1"/>
                          </a:solidFill>
                          <a:effectLst/>
                          <a:latin typeface="+mn-lt"/>
                          <a:ea typeface="Calibri"/>
                        </a:rPr>
                        <a:t>Sr. Executive</a:t>
                      </a:r>
                    </a:p>
                  </a:txBody>
                  <a:tcPr marL="68580" marR="68580" marT="0" marB="0" anchor="b"/>
                </a:tc>
                <a:tc>
                  <a:txBody>
                    <a:bodyPr/>
                    <a:lstStyle/>
                    <a:p>
                      <a:pPr marL="0" marR="0" algn="ctr">
                        <a:lnSpc>
                          <a:spcPct val="115000"/>
                        </a:lnSpc>
                        <a:spcBef>
                          <a:spcPts val="0"/>
                        </a:spcBef>
                        <a:spcAft>
                          <a:spcPts val="0"/>
                        </a:spcAft>
                      </a:pPr>
                      <a:r>
                        <a:rPr lang="en-US" sz="1200" b="0" dirty="0">
                          <a:solidFill>
                            <a:schemeClr val="tx1"/>
                          </a:solidFill>
                        </a:rPr>
                        <a:t>8448893921</a:t>
                      </a:r>
                    </a:p>
                  </a:txBody>
                  <a:tcPr marL="68580" marR="68580" marT="0" marB="0" anchor="b"/>
                </a:tc>
                <a:tc>
                  <a:txBody>
                    <a:bodyPr/>
                    <a:lstStyle/>
                    <a:p>
                      <a:pPr marL="0" marR="0" algn="ctr">
                        <a:lnSpc>
                          <a:spcPct val="115000"/>
                        </a:lnSpc>
                        <a:spcBef>
                          <a:spcPts val="0"/>
                        </a:spcBef>
                        <a:spcAft>
                          <a:spcPts val="0"/>
                        </a:spcAft>
                      </a:pPr>
                      <a:r>
                        <a:rPr lang="en-US" sz="1200" u="sng">
                          <a:solidFill>
                            <a:srgbClr val="0000FF"/>
                          </a:solidFill>
                          <a:effectLst/>
                          <a:latin typeface="+mn-lt"/>
                          <a:ea typeface="Calibri"/>
                          <a:hlinkClick r:id="rId2"/>
                        </a:rPr>
                        <a:t>Pradyumna.kumar@mediassist.in</a:t>
                      </a:r>
                      <a:endParaRPr lang="en-US" sz="1200">
                        <a:effectLst/>
                        <a:latin typeface="+mn-lt"/>
                        <a:ea typeface="Calibri"/>
                      </a:endParaRPr>
                    </a:p>
                  </a:txBody>
                  <a:tcPr marL="68580" marR="68580" marT="0" marB="0" anchor="b"/>
                </a:tc>
              </a:tr>
              <a:tr h="497872">
                <a:tc>
                  <a:txBody>
                    <a:bodyPr/>
                    <a:lstStyle/>
                    <a:p>
                      <a:pPr marL="0" marR="0">
                        <a:lnSpc>
                          <a:spcPct val="115000"/>
                        </a:lnSpc>
                        <a:spcBef>
                          <a:spcPts val="0"/>
                        </a:spcBef>
                        <a:spcAft>
                          <a:spcPts val="0"/>
                        </a:spcAft>
                      </a:pPr>
                      <a:r>
                        <a:rPr lang="en-US" sz="1200" b="1" dirty="0">
                          <a:solidFill>
                            <a:srgbClr val="000000"/>
                          </a:solidFill>
                          <a:effectLst/>
                          <a:latin typeface="+mn-lt"/>
                          <a:ea typeface="Calibri"/>
                        </a:rPr>
                        <a:t>Final Escalation </a:t>
                      </a:r>
                      <a:endParaRPr lang="en-US" sz="1200" dirty="0">
                        <a:effectLst/>
                        <a:latin typeface="+mn-lt"/>
                        <a:ea typeface="Calibri"/>
                      </a:endParaRPr>
                    </a:p>
                  </a:txBody>
                  <a:tcPr marL="68580" marR="68580" marT="0" marB="0" anchor="ctr"/>
                </a:tc>
                <a:tc>
                  <a:txBody>
                    <a:bodyPr/>
                    <a:lstStyle/>
                    <a:p>
                      <a:pPr marL="0" marR="0">
                        <a:lnSpc>
                          <a:spcPct val="115000"/>
                        </a:lnSpc>
                        <a:spcBef>
                          <a:spcPts val="0"/>
                        </a:spcBef>
                        <a:spcAft>
                          <a:spcPts val="0"/>
                        </a:spcAft>
                      </a:pPr>
                      <a:r>
                        <a:rPr lang="en-US" sz="1200" b="0" dirty="0">
                          <a:solidFill>
                            <a:schemeClr val="tx1"/>
                          </a:solidFill>
                          <a:effectLst/>
                          <a:latin typeface="+mn-lt"/>
                          <a:ea typeface="Calibri"/>
                        </a:rPr>
                        <a:t>Mr. </a:t>
                      </a:r>
                      <a:r>
                        <a:rPr lang="en-US" sz="1200" b="0" dirty="0" err="1">
                          <a:solidFill>
                            <a:schemeClr val="tx1"/>
                          </a:solidFill>
                          <a:effectLst/>
                          <a:latin typeface="+mn-lt"/>
                          <a:ea typeface="Calibri"/>
                        </a:rPr>
                        <a:t>Brajendra</a:t>
                      </a:r>
                      <a:r>
                        <a:rPr lang="en-US" sz="1200" b="0" dirty="0">
                          <a:solidFill>
                            <a:schemeClr val="tx1"/>
                          </a:solidFill>
                          <a:effectLst/>
                          <a:latin typeface="+mn-lt"/>
                          <a:ea typeface="Calibri"/>
                        </a:rPr>
                        <a:t> </a:t>
                      </a:r>
                      <a:r>
                        <a:rPr lang="en-US" sz="1200" b="0" dirty="0" err="1">
                          <a:solidFill>
                            <a:schemeClr val="tx1"/>
                          </a:solidFill>
                          <a:effectLst/>
                          <a:latin typeface="+mn-lt"/>
                          <a:ea typeface="Calibri"/>
                        </a:rPr>
                        <a:t>Pandey</a:t>
                      </a:r>
                      <a:endParaRPr lang="en-US" sz="1200" b="0" dirty="0">
                        <a:solidFill>
                          <a:schemeClr val="tx1"/>
                        </a:solidFill>
                        <a:effectLst/>
                        <a:latin typeface="+mn-lt"/>
                        <a:ea typeface="Calibri"/>
                      </a:endParaRPr>
                    </a:p>
                  </a:txBody>
                  <a:tcPr marL="68580" marR="68580" marT="0" marB="0" anchor="b"/>
                </a:tc>
                <a:tc>
                  <a:txBody>
                    <a:bodyPr/>
                    <a:lstStyle/>
                    <a:p>
                      <a:pPr marL="0" marR="0">
                        <a:lnSpc>
                          <a:spcPct val="115000"/>
                        </a:lnSpc>
                        <a:spcBef>
                          <a:spcPts val="0"/>
                        </a:spcBef>
                        <a:spcAft>
                          <a:spcPts val="0"/>
                        </a:spcAft>
                      </a:pPr>
                      <a:r>
                        <a:rPr lang="en-US" sz="1200" b="0" dirty="0">
                          <a:solidFill>
                            <a:schemeClr val="tx1"/>
                          </a:solidFill>
                          <a:effectLst/>
                          <a:latin typeface="+mn-lt"/>
                          <a:ea typeface="Calibri"/>
                        </a:rPr>
                        <a:t>Manager</a:t>
                      </a:r>
                    </a:p>
                  </a:txBody>
                  <a:tcPr marL="68580" marR="68580" marT="0" marB="0" anchor="b"/>
                </a:tc>
                <a:tc>
                  <a:txBody>
                    <a:bodyPr/>
                    <a:lstStyle/>
                    <a:p>
                      <a:pPr marL="0" marR="0" algn="ctr">
                        <a:lnSpc>
                          <a:spcPct val="115000"/>
                        </a:lnSpc>
                        <a:spcBef>
                          <a:spcPts val="0"/>
                        </a:spcBef>
                        <a:spcAft>
                          <a:spcPts val="0"/>
                        </a:spcAft>
                      </a:pPr>
                      <a:r>
                        <a:rPr lang="en-US" sz="1200" b="0" dirty="0">
                          <a:solidFill>
                            <a:schemeClr val="tx1"/>
                          </a:solidFill>
                          <a:effectLst/>
                          <a:latin typeface="+mn-lt"/>
                          <a:ea typeface="Calibri"/>
                        </a:rPr>
                        <a:t>8448697109</a:t>
                      </a:r>
                    </a:p>
                  </a:txBody>
                  <a:tcPr marL="68580" marR="68580" marT="0" marB="0" anchor="b"/>
                </a:tc>
                <a:tc>
                  <a:txBody>
                    <a:bodyPr/>
                    <a:lstStyle/>
                    <a:p>
                      <a:pPr marL="0" marR="0" algn="ctr">
                        <a:lnSpc>
                          <a:spcPct val="115000"/>
                        </a:lnSpc>
                        <a:spcBef>
                          <a:spcPts val="0"/>
                        </a:spcBef>
                        <a:spcAft>
                          <a:spcPts val="0"/>
                        </a:spcAft>
                      </a:pPr>
                      <a:r>
                        <a:rPr lang="en-US" sz="1200" u="sng" dirty="0">
                          <a:solidFill>
                            <a:srgbClr val="0000FF"/>
                          </a:solidFill>
                          <a:effectLst/>
                          <a:latin typeface="+mn-lt"/>
                          <a:ea typeface="Calibri"/>
                          <a:hlinkClick r:id="rId3"/>
                        </a:rPr>
                        <a:t>Brajendra.pandey@mediassist.in</a:t>
                      </a:r>
                      <a:endParaRPr lang="en-US" sz="1200" dirty="0">
                        <a:effectLst/>
                        <a:latin typeface="+mn-lt"/>
                        <a:ea typeface="Calibri"/>
                      </a:endParaRPr>
                    </a:p>
                  </a:txBody>
                  <a:tcPr marL="68580" marR="68580" marT="0" marB="0" anchor="b"/>
                </a:tc>
              </a:tr>
              <a:tr h="1021848">
                <a:tc>
                  <a:txBody>
                    <a:bodyPr/>
                    <a:lstStyle/>
                    <a:p>
                      <a:pPr marL="0" marR="0">
                        <a:lnSpc>
                          <a:spcPct val="115000"/>
                        </a:lnSpc>
                        <a:spcBef>
                          <a:spcPts val="0"/>
                        </a:spcBef>
                        <a:spcAft>
                          <a:spcPts val="0"/>
                        </a:spcAft>
                      </a:pPr>
                      <a:r>
                        <a:rPr lang="en-US" sz="1200" b="1" dirty="0">
                          <a:solidFill>
                            <a:srgbClr val="000000"/>
                          </a:solidFill>
                          <a:effectLst/>
                          <a:latin typeface="+mn-lt"/>
                          <a:ea typeface="Calibri"/>
                        </a:rPr>
                        <a:t>Toll Free No</a:t>
                      </a:r>
                      <a:endParaRPr lang="en-US" sz="1200" dirty="0">
                        <a:effectLst/>
                        <a:latin typeface="+mn-lt"/>
                        <a:ea typeface="Calibri"/>
                      </a:endParaRPr>
                    </a:p>
                  </a:txBody>
                  <a:tcPr marL="68580" marR="68580" marT="0" marB="0" anchor="ctr"/>
                </a:tc>
                <a:tc gridSpan="4">
                  <a:txBody>
                    <a:bodyPr/>
                    <a:lstStyle/>
                    <a:p>
                      <a:pPr marL="0" marR="0" algn="ctr">
                        <a:lnSpc>
                          <a:spcPct val="115000"/>
                        </a:lnSpc>
                        <a:spcBef>
                          <a:spcPts val="0"/>
                        </a:spcBef>
                        <a:spcAft>
                          <a:spcPts val="0"/>
                        </a:spcAft>
                      </a:pPr>
                      <a:r>
                        <a:rPr lang="en-US" sz="1200" b="1" dirty="0">
                          <a:solidFill>
                            <a:srgbClr val="000000"/>
                          </a:solidFill>
                          <a:effectLst/>
                          <a:latin typeface="+mn-lt"/>
                          <a:ea typeface="Calibri"/>
                        </a:rPr>
                        <a:t>Claims Helpline</a:t>
                      </a:r>
                      <a:br>
                        <a:rPr lang="en-US" sz="1200" b="1" dirty="0">
                          <a:solidFill>
                            <a:srgbClr val="000000"/>
                          </a:solidFill>
                          <a:effectLst/>
                          <a:latin typeface="+mn-lt"/>
                          <a:ea typeface="Calibri"/>
                        </a:rPr>
                      </a:br>
                      <a:r>
                        <a:rPr lang="en-US" sz="1200" b="1" dirty="0">
                          <a:solidFill>
                            <a:srgbClr val="000000"/>
                          </a:solidFill>
                          <a:effectLst/>
                          <a:latin typeface="+mn-lt"/>
                          <a:ea typeface="Calibri"/>
                        </a:rPr>
                        <a:t>1800 425 9449</a:t>
                      </a:r>
                      <a:br>
                        <a:rPr lang="en-US" sz="1200" b="1" dirty="0">
                          <a:solidFill>
                            <a:srgbClr val="000000"/>
                          </a:solidFill>
                          <a:effectLst/>
                          <a:latin typeface="+mn-lt"/>
                          <a:ea typeface="Calibri"/>
                        </a:rPr>
                      </a:br>
                      <a:r>
                        <a:rPr lang="en-US" sz="1200" b="1" dirty="0">
                          <a:solidFill>
                            <a:srgbClr val="000000"/>
                          </a:solidFill>
                          <a:effectLst/>
                          <a:latin typeface="+mn-lt"/>
                          <a:ea typeface="Calibri"/>
                        </a:rPr>
                        <a:t>Senior Citizen Helpline</a:t>
                      </a:r>
                      <a:br>
                        <a:rPr lang="en-US" sz="1200" b="1" dirty="0">
                          <a:solidFill>
                            <a:srgbClr val="000000"/>
                          </a:solidFill>
                          <a:effectLst/>
                          <a:latin typeface="+mn-lt"/>
                          <a:ea typeface="Calibri"/>
                        </a:rPr>
                      </a:br>
                      <a:r>
                        <a:rPr lang="en-US" sz="1200" b="1" dirty="0">
                          <a:solidFill>
                            <a:srgbClr val="000000"/>
                          </a:solidFill>
                          <a:effectLst/>
                          <a:latin typeface="+mn-lt"/>
                          <a:ea typeface="Calibri"/>
                        </a:rPr>
                        <a:t>1800 419 9493</a:t>
                      </a:r>
                      <a:endParaRPr lang="en-US" sz="1200" b="1" dirty="0">
                        <a:effectLst/>
                        <a:latin typeface="+mn-lt"/>
                        <a:ea typeface="Calibri"/>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r>
              <a:tr h="497872">
                <a:tc>
                  <a:txBody>
                    <a:bodyPr/>
                    <a:lstStyle/>
                    <a:p>
                      <a:pPr marL="0" marR="0">
                        <a:lnSpc>
                          <a:spcPct val="115000"/>
                        </a:lnSpc>
                        <a:spcBef>
                          <a:spcPts val="0"/>
                        </a:spcBef>
                        <a:spcAft>
                          <a:spcPts val="0"/>
                        </a:spcAft>
                      </a:pPr>
                      <a:r>
                        <a:rPr lang="en-US" sz="1200" b="1" dirty="0">
                          <a:solidFill>
                            <a:srgbClr val="000000"/>
                          </a:solidFill>
                          <a:effectLst/>
                          <a:latin typeface="+mn-lt"/>
                          <a:ea typeface="Calibri"/>
                        </a:rPr>
                        <a:t>Office Address</a:t>
                      </a:r>
                      <a:endParaRPr lang="en-US" sz="1200" dirty="0">
                        <a:effectLst/>
                        <a:latin typeface="+mn-lt"/>
                        <a:ea typeface="Calibri"/>
                      </a:endParaRPr>
                    </a:p>
                  </a:txBody>
                  <a:tcPr marL="68580" marR="68580" marT="0" marB="0" anchor="ctr"/>
                </a:tc>
                <a:tc gridSpan="4">
                  <a:txBody>
                    <a:bodyPr/>
                    <a:lstStyle/>
                    <a:p>
                      <a:pPr marL="0" marR="0" algn="ctr">
                        <a:lnSpc>
                          <a:spcPct val="115000"/>
                        </a:lnSpc>
                        <a:spcBef>
                          <a:spcPts val="0"/>
                        </a:spcBef>
                        <a:spcAft>
                          <a:spcPts val="0"/>
                        </a:spcAft>
                      </a:pPr>
                      <a:r>
                        <a:rPr lang="en-US" sz="1200" dirty="0">
                          <a:solidFill>
                            <a:srgbClr val="000000"/>
                          </a:solidFill>
                          <a:effectLst/>
                          <a:latin typeface="+mn-lt"/>
                          <a:ea typeface="Calibri"/>
                        </a:rPr>
                        <a:t>Building# 8B, TEJ Building , 2nd floor, </a:t>
                      </a:r>
                      <a:r>
                        <a:rPr lang="en-US" sz="1200" dirty="0" err="1">
                          <a:solidFill>
                            <a:srgbClr val="000000"/>
                          </a:solidFill>
                          <a:effectLst/>
                          <a:latin typeface="+mn-lt"/>
                          <a:ea typeface="Calibri"/>
                        </a:rPr>
                        <a:t>Bahadur</a:t>
                      </a:r>
                      <a:r>
                        <a:rPr lang="en-US" sz="1200" dirty="0">
                          <a:solidFill>
                            <a:srgbClr val="000000"/>
                          </a:solidFill>
                          <a:effectLst/>
                          <a:latin typeface="+mn-lt"/>
                          <a:ea typeface="Calibri"/>
                        </a:rPr>
                        <a:t> Shah </a:t>
                      </a:r>
                      <a:r>
                        <a:rPr lang="en-US" sz="1200" dirty="0" err="1">
                          <a:solidFill>
                            <a:srgbClr val="000000"/>
                          </a:solidFill>
                          <a:effectLst/>
                          <a:latin typeface="+mn-lt"/>
                          <a:ea typeface="Calibri"/>
                        </a:rPr>
                        <a:t>Zafar</a:t>
                      </a:r>
                      <a:r>
                        <a:rPr lang="en-US" sz="1200" dirty="0">
                          <a:solidFill>
                            <a:srgbClr val="000000"/>
                          </a:solidFill>
                          <a:effectLst/>
                          <a:latin typeface="+mn-lt"/>
                          <a:ea typeface="Calibri"/>
                        </a:rPr>
                        <a:t> </a:t>
                      </a:r>
                      <a:r>
                        <a:rPr lang="en-US" sz="1200" dirty="0" err="1">
                          <a:solidFill>
                            <a:srgbClr val="000000"/>
                          </a:solidFill>
                          <a:effectLst/>
                          <a:latin typeface="+mn-lt"/>
                          <a:ea typeface="Calibri"/>
                        </a:rPr>
                        <a:t>Marg</a:t>
                      </a:r>
                      <a:r>
                        <a:rPr lang="en-US" sz="1200" dirty="0">
                          <a:solidFill>
                            <a:srgbClr val="000000"/>
                          </a:solidFill>
                          <a:effectLst/>
                          <a:latin typeface="+mn-lt"/>
                          <a:ea typeface="Calibri"/>
                        </a:rPr>
                        <a:t>, Next to Times of India, Delhi – 110 002</a:t>
                      </a:r>
                      <a:endParaRPr lang="en-US" sz="1200" dirty="0">
                        <a:effectLst/>
                        <a:latin typeface="+mn-lt"/>
                        <a:ea typeface="Calibri"/>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r>
              <a:tr h="461960">
                <a:tc>
                  <a:txBody>
                    <a:bodyPr/>
                    <a:lstStyle/>
                    <a:p>
                      <a:pPr marL="0" marR="0">
                        <a:lnSpc>
                          <a:spcPct val="115000"/>
                        </a:lnSpc>
                        <a:spcBef>
                          <a:spcPts val="0"/>
                        </a:spcBef>
                        <a:spcAft>
                          <a:spcPts val="0"/>
                        </a:spcAft>
                      </a:pPr>
                      <a:r>
                        <a:rPr lang="en-US" sz="1200" b="1" dirty="0">
                          <a:solidFill>
                            <a:srgbClr val="000000"/>
                          </a:solidFill>
                          <a:effectLst/>
                          <a:latin typeface="+mn-lt"/>
                          <a:ea typeface="Calibri"/>
                        </a:rPr>
                        <a:t>Website URL </a:t>
                      </a:r>
                      <a:endParaRPr lang="en-US" sz="1200" dirty="0">
                        <a:effectLst/>
                        <a:latin typeface="+mn-lt"/>
                        <a:ea typeface="Calibri"/>
                      </a:endParaRPr>
                    </a:p>
                  </a:txBody>
                  <a:tcPr marL="68580" marR="68580" marT="0" marB="0" anchor="ctr"/>
                </a:tc>
                <a:tc gridSpan="4">
                  <a:txBody>
                    <a:bodyPr/>
                    <a:lstStyle/>
                    <a:p>
                      <a:pPr marL="0" marR="0" algn="ctr">
                        <a:lnSpc>
                          <a:spcPct val="115000"/>
                        </a:lnSpc>
                        <a:spcBef>
                          <a:spcPts val="0"/>
                        </a:spcBef>
                        <a:spcAft>
                          <a:spcPts val="0"/>
                        </a:spcAft>
                      </a:pPr>
                      <a:r>
                        <a:rPr lang="en-US" sz="1200" u="sng" dirty="0">
                          <a:solidFill>
                            <a:srgbClr val="0000FF"/>
                          </a:solidFill>
                          <a:effectLst/>
                          <a:latin typeface="+mn-lt"/>
                          <a:ea typeface="Calibri"/>
                          <a:hlinkClick r:id="rId4"/>
                        </a:rPr>
                        <a:t>https://www.mediassist.in/</a:t>
                      </a:r>
                      <a:endParaRPr lang="en-US" sz="1200" dirty="0">
                        <a:effectLst/>
                        <a:latin typeface="+mn-lt"/>
                        <a:ea typeface="Calibri"/>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r>
              <a:tr h="497872">
                <a:tc>
                  <a:txBody>
                    <a:bodyPr/>
                    <a:lstStyle/>
                    <a:p>
                      <a:pPr marL="0" marR="0">
                        <a:lnSpc>
                          <a:spcPct val="115000"/>
                        </a:lnSpc>
                        <a:spcBef>
                          <a:spcPts val="0"/>
                        </a:spcBef>
                        <a:spcAft>
                          <a:spcPts val="0"/>
                        </a:spcAft>
                      </a:pPr>
                      <a:r>
                        <a:rPr lang="en-US" sz="1200" b="1" dirty="0">
                          <a:solidFill>
                            <a:srgbClr val="000000"/>
                          </a:solidFill>
                          <a:effectLst/>
                          <a:latin typeface="+mn-lt"/>
                          <a:ea typeface="Calibri"/>
                        </a:rPr>
                        <a:t>URL for Claim Intimation</a:t>
                      </a:r>
                      <a:endParaRPr lang="en-US" sz="1200" dirty="0">
                        <a:effectLst/>
                        <a:latin typeface="+mn-lt"/>
                        <a:ea typeface="Calibri"/>
                      </a:endParaRPr>
                    </a:p>
                  </a:txBody>
                  <a:tcPr marL="68580" marR="68580" marT="0" marB="0" anchor="ctr"/>
                </a:tc>
                <a:tc gridSpan="4">
                  <a:txBody>
                    <a:bodyPr/>
                    <a:lstStyle/>
                    <a:p>
                      <a:pPr marL="0" marR="0" algn="ctr">
                        <a:lnSpc>
                          <a:spcPct val="115000"/>
                        </a:lnSpc>
                        <a:spcBef>
                          <a:spcPts val="0"/>
                        </a:spcBef>
                        <a:spcAft>
                          <a:spcPts val="0"/>
                        </a:spcAft>
                      </a:pPr>
                      <a:r>
                        <a:rPr lang="en-US" sz="1200" u="sng" dirty="0">
                          <a:solidFill>
                            <a:srgbClr val="0000FF"/>
                          </a:solidFill>
                          <a:effectLst/>
                          <a:latin typeface="+mn-lt"/>
                          <a:ea typeface="Calibri"/>
                          <a:hlinkClick r:id="rId5"/>
                        </a:rPr>
                        <a:t>https://m.medibuddy.in/intimatereimbursement.aspx</a:t>
                      </a:r>
                      <a:endParaRPr lang="en-US" sz="1200" dirty="0">
                        <a:effectLst/>
                        <a:latin typeface="+mn-lt"/>
                        <a:ea typeface="Calibri"/>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r>
              <a:tr h="497872">
                <a:tc>
                  <a:txBody>
                    <a:bodyPr/>
                    <a:lstStyle/>
                    <a:p>
                      <a:pPr marL="0" marR="0">
                        <a:lnSpc>
                          <a:spcPct val="115000"/>
                        </a:lnSpc>
                        <a:spcBef>
                          <a:spcPts val="0"/>
                        </a:spcBef>
                        <a:spcAft>
                          <a:spcPts val="0"/>
                        </a:spcAft>
                      </a:pPr>
                      <a:r>
                        <a:rPr lang="en-US" sz="1200" b="1" dirty="0">
                          <a:solidFill>
                            <a:srgbClr val="000000"/>
                          </a:solidFill>
                          <a:effectLst/>
                          <a:latin typeface="+mn-lt"/>
                          <a:ea typeface="Calibri"/>
                        </a:rPr>
                        <a:t>Locate Network Hospital</a:t>
                      </a:r>
                      <a:endParaRPr lang="en-US" sz="1200" dirty="0">
                        <a:effectLst/>
                        <a:latin typeface="+mn-lt"/>
                        <a:ea typeface="Calibri"/>
                      </a:endParaRPr>
                    </a:p>
                  </a:txBody>
                  <a:tcPr marL="68580" marR="68580" marT="0" marB="0" anchor="ctr"/>
                </a:tc>
                <a:tc gridSpan="4">
                  <a:txBody>
                    <a:bodyPr/>
                    <a:lstStyle/>
                    <a:p>
                      <a:pPr marL="0" marR="0" algn="ctr">
                        <a:lnSpc>
                          <a:spcPct val="115000"/>
                        </a:lnSpc>
                        <a:spcBef>
                          <a:spcPts val="0"/>
                        </a:spcBef>
                        <a:spcAft>
                          <a:spcPts val="0"/>
                        </a:spcAft>
                      </a:pPr>
                      <a:r>
                        <a:rPr lang="en-US" sz="1200" u="sng" dirty="0">
                          <a:solidFill>
                            <a:srgbClr val="0000FF"/>
                          </a:solidFill>
                          <a:effectLst/>
                          <a:latin typeface="+mn-lt"/>
                          <a:ea typeface="Calibri"/>
                          <a:hlinkClick r:id="rId6"/>
                        </a:rPr>
                        <a:t>https://www.medibuddy.in/networkHospitals</a:t>
                      </a:r>
                      <a:endParaRPr lang="en-US" sz="1200" dirty="0">
                        <a:effectLst/>
                        <a:latin typeface="+mn-lt"/>
                        <a:ea typeface="Calibri"/>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xmlns="" val="631818677"/>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Content Placeholder 5"/>
          <p:cNvSpPr>
            <a:spLocks noGrp="1"/>
          </p:cNvSpPr>
          <p:nvPr>
            <p:ph idx="1"/>
          </p:nvPr>
        </p:nvSpPr>
        <p:spPr>
          <a:xfrm>
            <a:off x="376238" y="1119696"/>
            <a:ext cx="8374062" cy="5423979"/>
          </a:xfrm>
        </p:spPr>
        <p:txBody>
          <a:bodyPr/>
          <a:lstStyle/>
          <a:p>
            <a:r>
              <a:rPr lang="en-GB" dirty="0"/>
              <a:t>Your ‘Health Card’ can be generated through the link given </a:t>
            </a:r>
            <a:r>
              <a:rPr lang="en-GB" dirty="0" smtClean="0"/>
              <a:t>below</a:t>
            </a:r>
            <a:r>
              <a:rPr lang="en-IN" dirty="0" smtClean="0"/>
              <a:t>.</a:t>
            </a:r>
            <a:endParaRPr lang="en-IN" dirty="0"/>
          </a:p>
          <a:p>
            <a:endParaRPr lang="en-GB" dirty="0" smtClean="0"/>
          </a:p>
          <a:p>
            <a:r>
              <a:rPr lang="en-GB" dirty="0"/>
              <a:t>Link: </a:t>
            </a:r>
            <a:r>
              <a:rPr lang="en-GB" dirty="0">
                <a:hlinkClick r:id="rId3"/>
              </a:rPr>
              <a:t>https://</a:t>
            </a:r>
            <a:r>
              <a:rPr lang="en-GB" dirty="0" smtClean="0">
                <a:hlinkClick r:id="rId3"/>
              </a:rPr>
              <a:t>portal.medibuddy.in</a:t>
            </a:r>
            <a:endParaRPr lang="en-GB" dirty="0" smtClean="0"/>
          </a:p>
          <a:p>
            <a:endParaRPr lang="en-GB" dirty="0" smtClean="0"/>
          </a:p>
          <a:p>
            <a:r>
              <a:rPr lang="en-GB" dirty="0" smtClean="0"/>
              <a:t>Login </a:t>
            </a:r>
            <a:r>
              <a:rPr lang="en-GB" dirty="0"/>
              <a:t>credentials:</a:t>
            </a:r>
            <a:endParaRPr lang="en-IN" dirty="0"/>
          </a:p>
          <a:p>
            <a:pPr>
              <a:spcAft>
                <a:spcPts val="0"/>
              </a:spcAft>
            </a:pPr>
            <a:r>
              <a:rPr lang="en-GB" dirty="0"/>
              <a:t>Username -  </a:t>
            </a:r>
            <a:endParaRPr lang="en-GB" dirty="0" smtClean="0"/>
          </a:p>
          <a:p>
            <a:pPr>
              <a:spcAft>
                <a:spcPts val="0"/>
              </a:spcAft>
            </a:pPr>
            <a:r>
              <a:rPr lang="en-GB" dirty="0" smtClean="0"/>
              <a:t>Password  </a:t>
            </a:r>
            <a:r>
              <a:rPr lang="en-GB" dirty="0"/>
              <a:t>-  </a:t>
            </a:r>
            <a:r>
              <a:rPr lang="en-GB" dirty="0" err="1" smtClean="0"/>
              <a:t>ddmmyyyy</a:t>
            </a:r>
            <a:r>
              <a:rPr lang="en-GB" dirty="0" smtClean="0"/>
              <a:t> (employee’s date </a:t>
            </a:r>
            <a:r>
              <a:rPr lang="en-GB" dirty="0"/>
              <a:t>of birth</a:t>
            </a:r>
            <a:r>
              <a:rPr lang="en-GB" dirty="0" smtClean="0"/>
              <a:t>)</a:t>
            </a:r>
          </a:p>
          <a:p>
            <a:endParaRPr lang="en-IN" dirty="0"/>
          </a:p>
          <a:p>
            <a:r>
              <a:rPr lang="en-US" dirty="0" smtClean="0"/>
              <a:t>The details featured on a Health ID Card are: </a:t>
            </a:r>
          </a:p>
          <a:p>
            <a:pPr marL="171450" lvl="3" indent="-171450">
              <a:spcAft>
                <a:spcPts val="0"/>
              </a:spcAft>
              <a:buFont typeface="Arial" panose="020B0604020202020204" pitchFamily="34" charset="0"/>
              <a:buChar char="•"/>
            </a:pPr>
            <a:r>
              <a:rPr lang="en-US" dirty="0" smtClean="0"/>
              <a:t>Name of the Insured </a:t>
            </a:r>
          </a:p>
          <a:p>
            <a:pPr marL="171450" lvl="3" indent="-171450">
              <a:spcAft>
                <a:spcPts val="0"/>
              </a:spcAft>
              <a:buFont typeface="Arial" panose="020B0604020202020204" pitchFamily="34" charset="0"/>
              <a:buChar char="•"/>
            </a:pPr>
            <a:r>
              <a:rPr lang="en-US" dirty="0" smtClean="0"/>
              <a:t>Policy No. </a:t>
            </a:r>
          </a:p>
          <a:p>
            <a:pPr marL="171450" lvl="3" indent="-171450">
              <a:spcAft>
                <a:spcPts val="0"/>
              </a:spcAft>
              <a:buFont typeface="Arial" panose="020B0604020202020204" pitchFamily="34" charset="0"/>
              <a:buChar char="•"/>
            </a:pPr>
            <a:r>
              <a:rPr lang="en-US" dirty="0" smtClean="0"/>
              <a:t>Date of Birth </a:t>
            </a:r>
          </a:p>
          <a:p>
            <a:pPr marL="171450" lvl="3" indent="-171450">
              <a:spcAft>
                <a:spcPts val="0"/>
              </a:spcAft>
              <a:buFont typeface="Arial" panose="020B0604020202020204" pitchFamily="34" charset="0"/>
              <a:buChar char="•"/>
            </a:pPr>
            <a:r>
              <a:rPr lang="en-US" dirty="0" smtClean="0"/>
              <a:t>Gender </a:t>
            </a:r>
          </a:p>
          <a:p>
            <a:pPr marL="171450" lvl="3" indent="-171450">
              <a:spcAft>
                <a:spcPts val="0"/>
              </a:spcAft>
              <a:buFont typeface="Arial" panose="020B0604020202020204" pitchFamily="34" charset="0"/>
              <a:buChar char="•"/>
            </a:pPr>
            <a:r>
              <a:rPr lang="en-US" dirty="0" smtClean="0"/>
              <a:t>Health Card No. </a:t>
            </a:r>
          </a:p>
          <a:p>
            <a:pPr marL="171450" lvl="3" indent="-171450">
              <a:spcAft>
                <a:spcPts val="0"/>
              </a:spcAft>
              <a:buFont typeface="Arial" panose="020B0604020202020204" pitchFamily="34" charset="0"/>
              <a:buChar char="•"/>
            </a:pPr>
            <a:r>
              <a:rPr lang="en-US" dirty="0" smtClean="0"/>
              <a:t>Policy </a:t>
            </a:r>
            <a:r>
              <a:rPr lang="en-US" dirty="0"/>
              <a:t>v</a:t>
            </a:r>
            <a:r>
              <a:rPr lang="en-US" dirty="0" smtClean="0"/>
              <a:t>alidity date</a:t>
            </a:r>
          </a:p>
          <a:p>
            <a:endParaRPr lang="en-US" dirty="0" smtClean="0"/>
          </a:p>
          <a:p>
            <a:r>
              <a:rPr lang="en-US" dirty="0" smtClean="0"/>
              <a:t>For any correspondence/queries insured should quote the unique health card no. as mentioned on Health ID card.</a:t>
            </a:r>
          </a:p>
          <a:p>
            <a:r>
              <a:rPr lang="en-US" dirty="0" smtClean="0"/>
              <a:t>Since Health ID card carries crucial information related to the insured, all the above details need to be taken care of while enrolling.</a:t>
            </a:r>
          </a:p>
        </p:txBody>
      </p:sp>
      <p:sp>
        <p:nvSpPr>
          <p:cNvPr id="4" name="Title 6"/>
          <p:cNvSpPr txBox="1">
            <a:spLocks/>
          </p:cNvSpPr>
          <p:nvPr/>
        </p:nvSpPr>
        <p:spPr bwMode="gray">
          <a:xfrm>
            <a:off x="350112" y="317501"/>
            <a:ext cx="8391525" cy="698500"/>
          </a:xfrm>
          <a:prstGeom prst="rect">
            <a:avLst/>
          </a:prstGeom>
        </p:spPr>
        <p:style>
          <a:lnRef idx="3">
            <a:schemeClr val="lt1"/>
          </a:lnRef>
          <a:fillRef idx="1">
            <a:schemeClr val="accent1"/>
          </a:fillRef>
          <a:effectRef idx="1">
            <a:schemeClr val="accent1"/>
          </a:effectRef>
          <a:fontRef idx="minor">
            <a:schemeClr val="lt1"/>
          </a:fontRef>
        </p:style>
        <p:txBody>
          <a:bodyPr vert="horz" lIns="0" tIns="0" rIns="0" bIns="0" rtlCol="0" anchor="ctr" anchorCtr="0">
            <a:noAutofit/>
          </a:bodyPr>
          <a:lstStyle>
            <a:lvl1pPr algn="l" defTabSz="914400" rtl="0" eaLnBrk="1" latinLnBrk="0" hangingPunct="1">
              <a:spcBef>
                <a:spcPct val="0"/>
              </a:spcBef>
              <a:buNone/>
              <a:defRPr sz="2000" kern="1200">
                <a:solidFill>
                  <a:schemeClr val="tx1"/>
                </a:solidFill>
                <a:latin typeface="+mj-lt"/>
                <a:ea typeface="+mj-ea"/>
                <a:cs typeface="+mj-cs"/>
              </a:defRPr>
            </a:lvl1pPr>
          </a:lstStyle>
          <a:p>
            <a:pPr algn="ctr"/>
            <a:r>
              <a:rPr lang="en-US" altLang="en-US" sz="1600" b="1" u="sng" dirty="0">
                <a:solidFill>
                  <a:schemeClr val="bg1"/>
                </a:solidFill>
              </a:rPr>
              <a:t>About </a:t>
            </a:r>
            <a:r>
              <a:rPr lang="en-US" altLang="en-US" sz="1600" b="1" u="sng" dirty="0" smtClean="0">
                <a:solidFill>
                  <a:schemeClr val="bg1"/>
                </a:solidFill>
              </a:rPr>
              <a:t>Your </a:t>
            </a:r>
            <a:r>
              <a:rPr lang="en-US" altLang="en-US" sz="1600" b="1" u="sng" dirty="0">
                <a:solidFill>
                  <a:schemeClr val="bg1"/>
                </a:solidFill>
              </a:rPr>
              <a:t>Health ID Card</a:t>
            </a:r>
            <a:endParaRPr lang="en-US" altLang="en-US" sz="1600" b="1" u="sng" dirty="0" smtClean="0">
              <a:solidFill>
                <a:schemeClr val="bg1"/>
              </a:solidFill>
            </a:endParaRPr>
          </a:p>
        </p:txBody>
      </p:sp>
    </p:spTree>
    <p:extLst>
      <p:ext uri="{BB962C8B-B14F-4D97-AF65-F5344CB8AC3E}">
        <p14:creationId xmlns:p14="http://schemas.microsoft.com/office/powerpoint/2010/main" xmlns="" val="67809655"/>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chor="ctr"/>
          <a:lstStyle/>
          <a:p>
            <a:pPr algn="ctr"/>
            <a:r>
              <a:rPr lang="en-US" altLang="en-US" sz="1600" b="1" u="sng" dirty="0" smtClean="0"/>
              <a:t>Planned Admission</a:t>
            </a:r>
          </a:p>
        </p:txBody>
      </p:sp>
      <p:sp>
        <p:nvSpPr>
          <p:cNvPr id="23555" name="Content Placeholder 7"/>
          <p:cNvSpPr>
            <a:spLocks noGrp="1"/>
          </p:cNvSpPr>
          <p:nvPr>
            <p:ph idx="1"/>
          </p:nvPr>
        </p:nvSpPr>
        <p:spPr>
          <a:xfrm>
            <a:off x="376238" y="1354204"/>
            <a:ext cx="8374062" cy="4716463"/>
          </a:xfrm>
        </p:spPr>
        <p:txBody>
          <a:bodyPr/>
          <a:lstStyle/>
          <a:p>
            <a:pPr marL="171450" indent="-171450">
              <a:buFont typeface="Arial" panose="020B0604020202020204" pitchFamily="34" charset="0"/>
              <a:buChar char="•"/>
            </a:pPr>
            <a:r>
              <a:rPr lang="en-US" dirty="0"/>
              <a:t>To Check if the hospital is on the </a:t>
            </a:r>
            <a:r>
              <a:rPr lang="en-US" dirty="0" smtClean="0"/>
              <a:t>panel, a list of network hospital’s is available at </a:t>
            </a:r>
            <a:r>
              <a:rPr lang="en-US" dirty="0" err="1" smtClean="0"/>
              <a:t>Medi</a:t>
            </a:r>
            <a:r>
              <a:rPr lang="en-US" dirty="0" smtClean="0"/>
              <a:t> Assist India website (</a:t>
            </a:r>
            <a:r>
              <a:rPr lang="en-US" dirty="0" smtClean="0">
                <a:hlinkClick r:id="rId3"/>
              </a:rPr>
              <a:t>www.mediassistindia.com</a:t>
            </a:r>
            <a:r>
              <a:rPr lang="en-US" dirty="0" smtClean="0"/>
              <a:t>) or at </a:t>
            </a:r>
            <a:r>
              <a:rPr lang="en-US" u="sng" dirty="0">
                <a:solidFill>
                  <a:srgbClr val="0000FF"/>
                </a:solidFill>
                <a:ea typeface="Calibri"/>
                <a:hlinkClick r:id="rId4"/>
              </a:rPr>
              <a:t>https://</a:t>
            </a:r>
            <a:r>
              <a:rPr lang="en-US" u="sng" dirty="0" smtClean="0">
                <a:solidFill>
                  <a:srgbClr val="0000FF"/>
                </a:solidFill>
                <a:ea typeface="Calibri"/>
                <a:hlinkClick r:id="rId4"/>
              </a:rPr>
              <a:t>www.medibuddy.in/networkHospitals</a:t>
            </a:r>
            <a:endParaRPr lang="en-US" dirty="0" smtClean="0"/>
          </a:p>
          <a:p>
            <a:endParaRPr lang="en-US" dirty="0" smtClean="0"/>
          </a:p>
          <a:p>
            <a:pPr marL="171450" indent="-171450">
              <a:buFont typeface="Arial" panose="020B0604020202020204" pitchFamily="34" charset="0"/>
              <a:buChar char="•"/>
            </a:pPr>
            <a:r>
              <a:rPr lang="en-US" dirty="0" smtClean="0"/>
              <a:t> Send the Admission request note to Medi Assist India TPA </a:t>
            </a:r>
            <a:r>
              <a:rPr lang="en-US" dirty="0" err="1" smtClean="0"/>
              <a:t>Pvt</a:t>
            </a:r>
            <a:r>
              <a:rPr lang="en-US" dirty="0" smtClean="0"/>
              <a:t> Ltd. </a:t>
            </a:r>
          </a:p>
          <a:p>
            <a:endParaRPr lang="en-US" dirty="0" smtClean="0"/>
          </a:p>
          <a:p>
            <a:pPr marL="171450" indent="-171450">
              <a:buFont typeface="Arial" panose="020B0604020202020204" pitchFamily="34" charset="0"/>
              <a:buChar char="•"/>
            </a:pPr>
            <a:r>
              <a:rPr lang="en-US" dirty="0" smtClean="0"/>
              <a:t>Request note is available at the admission counter of the network hospital. You can access the note from Medi Assist India website. (</a:t>
            </a:r>
            <a:r>
              <a:rPr lang="en-US" dirty="0" smtClean="0">
                <a:hlinkClick r:id="rId3"/>
              </a:rPr>
              <a:t>www.mediassistindia.com</a:t>
            </a:r>
            <a:r>
              <a:rPr lang="en-US" dirty="0" smtClean="0"/>
              <a:t>)</a:t>
            </a:r>
          </a:p>
          <a:p>
            <a:endParaRPr lang="en-US" dirty="0" smtClean="0"/>
          </a:p>
          <a:p>
            <a:pPr marL="171450" indent="-171450">
              <a:buFont typeface="Arial" panose="020B0604020202020204" pitchFamily="34" charset="0"/>
              <a:buChar char="•"/>
            </a:pPr>
            <a:r>
              <a:rPr lang="en-US" dirty="0" smtClean="0"/>
              <a:t>On receipt of the above form, the doctor on duty will verify your coverage vis-à-vis your insurance policy and if covered, an authorization letter (AL) will be sent to your hospital and a copy to you if requested.</a:t>
            </a:r>
          </a:p>
          <a:p>
            <a:endParaRPr lang="en-US" dirty="0" smtClean="0"/>
          </a:p>
          <a:p>
            <a:pPr marL="171450" indent="-171450">
              <a:buFont typeface="Arial" panose="020B0604020202020204" pitchFamily="34" charset="0"/>
              <a:buChar char="•"/>
            </a:pPr>
            <a:r>
              <a:rPr lang="en-US" dirty="0" smtClean="0"/>
              <a:t>In case of incomplete information on the request note, additional information might be called for.</a:t>
            </a:r>
          </a:p>
          <a:p>
            <a:endParaRPr lang="en-US" dirty="0" smtClean="0"/>
          </a:p>
          <a:p>
            <a:pPr marL="171450" indent="-171450">
              <a:buFont typeface="Arial" panose="020B0604020202020204" pitchFamily="34" charset="0"/>
              <a:buChar char="•"/>
            </a:pPr>
            <a:r>
              <a:rPr lang="en-US" dirty="0" smtClean="0"/>
              <a:t>If the coverage is not established, an Intimation (Denial) will be sent to your hospital.</a:t>
            </a:r>
          </a:p>
          <a:p>
            <a:endParaRPr lang="en-US" dirty="0" smtClean="0"/>
          </a:p>
          <a:p>
            <a:pPr marL="171450" indent="-171450">
              <a:buFont typeface="Arial" panose="020B0604020202020204" pitchFamily="34" charset="0"/>
              <a:buChar char="•"/>
            </a:pPr>
            <a:r>
              <a:rPr lang="en-US" dirty="0" smtClean="0"/>
              <a:t>The denial of authorization for cashless access does not mean denial of treatment and does not in any way prevent you from seeking necessary medical attention or hospitalization.</a:t>
            </a:r>
          </a:p>
        </p:txBody>
      </p:sp>
    </p:spTree>
    <p:extLst>
      <p:ext uri="{BB962C8B-B14F-4D97-AF65-F5344CB8AC3E}">
        <p14:creationId xmlns:p14="http://schemas.microsoft.com/office/powerpoint/2010/main" xmlns="" val="3037346417"/>
      </p:ext>
    </p:extLst>
  </p:cSld>
  <p:clrMapOvr>
    <a:masterClrMapping/>
  </p:clrMapOvr>
  <p:transition advClick="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chor="ctr"/>
          <a:lstStyle/>
          <a:p>
            <a:pPr algn="ctr"/>
            <a:r>
              <a:rPr lang="en-US" altLang="en-US" sz="1600" b="1" u="sng" dirty="0" smtClean="0"/>
              <a:t>Procedure for cashless facility in a network hospital </a:t>
            </a:r>
            <a:r>
              <a:rPr lang="en-US" altLang="en-US" dirty="0" smtClean="0"/>
              <a:t/>
            </a:r>
            <a:br>
              <a:rPr lang="en-US" altLang="en-US" dirty="0" smtClean="0"/>
            </a:br>
            <a:endParaRPr lang="en-US" altLang="en-US" dirty="0" smtClean="0"/>
          </a:p>
        </p:txBody>
      </p:sp>
      <p:sp>
        <p:nvSpPr>
          <p:cNvPr id="25603" name="Content Placeholder 7"/>
          <p:cNvSpPr>
            <a:spLocks noGrp="1"/>
          </p:cNvSpPr>
          <p:nvPr>
            <p:ph idx="1"/>
          </p:nvPr>
        </p:nvSpPr>
        <p:spPr>
          <a:xfrm>
            <a:off x="384969" y="1227660"/>
            <a:ext cx="8374062" cy="4716463"/>
          </a:xfrm>
        </p:spPr>
        <p:txBody>
          <a:bodyPr/>
          <a:lstStyle/>
          <a:p>
            <a:pPr marL="0" indent="0">
              <a:spcBef>
                <a:spcPts val="600"/>
              </a:spcBef>
              <a:spcAft>
                <a:spcPts val="0"/>
              </a:spcAft>
              <a:buFont typeface="Arial" charset="0"/>
              <a:buNone/>
              <a:defRPr/>
            </a:pPr>
            <a:r>
              <a:rPr lang="en-US" b="1" dirty="0" smtClean="0"/>
              <a:t>At the time of hospitalization</a:t>
            </a:r>
          </a:p>
          <a:p>
            <a:pPr marL="0" indent="0">
              <a:spcBef>
                <a:spcPts val="600"/>
              </a:spcBef>
              <a:spcAft>
                <a:spcPts val="0"/>
              </a:spcAft>
              <a:buFont typeface="Arial" charset="0"/>
              <a:buNone/>
              <a:defRPr/>
            </a:pPr>
            <a:endParaRPr b="1" dirty="0" smtClean="0"/>
          </a:p>
          <a:p>
            <a:pPr marL="285750" indent="-285750">
              <a:spcBef>
                <a:spcPts val="600"/>
              </a:spcBef>
              <a:spcAft>
                <a:spcPts val="0"/>
              </a:spcAft>
              <a:buFont typeface="Arial" panose="020B0604020202020204" pitchFamily="34" charset="0"/>
              <a:buChar char="•"/>
              <a:defRPr/>
            </a:pPr>
            <a:r>
              <a:rPr dirty="0" smtClean="0"/>
              <a:t>The network hospital you have chosen will treat you without asking for deposit or payment of bills up to the guaranteed amount, except for some tertiary care hospitals (which will ask for some nominal deposit).The deposit will be refunded by the hospital on rec</a:t>
            </a:r>
            <a:r>
              <a:rPr lang="en-US" dirty="0" smtClean="0"/>
              <a:t>ei</a:t>
            </a:r>
            <a:r>
              <a:rPr dirty="0" smtClean="0"/>
              <a:t>pt of the claim settlement from the TPA.</a:t>
            </a:r>
            <a:endParaRPr lang="en-US" dirty="0" smtClean="0"/>
          </a:p>
          <a:p>
            <a:pPr>
              <a:spcBef>
                <a:spcPts val="600"/>
              </a:spcBef>
              <a:spcAft>
                <a:spcPts val="0"/>
              </a:spcAft>
              <a:defRPr/>
            </a:pPr>
            <a:endParaRPr dirty="0" smtClean="0"/>
          </a:p>
          <a:p>
            <a:pPr marL="285750" indent="-285750">
              <a:spcBef>
                <a:spcPts val="600"/>
              </a:spcBef>
              <a:spcAft>
                <a:spcPts val="0"/>
              </a:spcAft>
              <a:buFont typeface="Arial" panose="020B0604020202020204" pitchFamily="34" charset="0"/>
              <a:buChar char="•"/>
              <a:defRPr/>
            </a:pPr>
            <a:r>
              <a:rPr dirty="0" smtClean="0"/>
              <a:t>If you are required to buy medicine or</a:t>
            </a:r>
            <a:r>
              <a:rPr lang="en-US" dirty="0" smtClean="0"/>
              <a:t> get</a:t>
            </a:r>
            <a:r>
              <a:rPr dirty="0" smtClean="0"/>
              <a:t> investigat</a:t>
            </a:r>
            <a:r>
              <a:rPr lang="en-US" dirty="0" smtClean="0"/>
              <a:t>ed</a:t>
            </a:r>
            <a:r>
              <a:rPr dirty="0" smtClean="0"/>
              <a:t> outside the hospital, kindly obtain proper cash memo/receipt for payment made by you in original.</a:t>
            </a:r>
            <a:endParaRPr lang="en-US" dirty="0" smtClean="0"/>
          </a:p>
          <a:p>
            <a:pPr>
              <a:spcBef>
                <a:spcPts val="600"/>
              </a:spcBef>
              <a:spcAft>
                <a:spcPts val="0"/>
              </a:spcAft>
              <a:defRPr/>
            </a:pPr>
            <a:endParaRPr dirty="0" smtClean="0"/>
          </a:p>
          <a:p>
            <a:pPr marL="285750" indent="-285750">
              <a:spcBef>
                <a:spcPts val="600"/>
              </a:spcBef>
              <a:spcAft>
                <a:spcPts val="0"/>
              </a:spcAft>
              <a:buFont typeface="Arial" panose="020B0604020202020204" pitchFamily="34" charset="0"/>
              <a:buChar char="•"/>
              <a:defRPr/>
            </a:pPr>
            <a:r>
              <a:rPr dirty="0" smtClean="0"/>
              <a:t>Certain charges such as (telephone/fax, food and beverages for relatives</a:t>
            </a:r>
            <a:r>
              <a:rPr lang="en-US" dirty="0" smtClean="0"/>
              <a:t> </a:t>
            </a:r>
            <a:r>
              <a:rPr dirty="0" smtClean="0"/>
              <a:t>barber, etc.) are not covered  in your insurance policy. If you have obtained such services from the hospital please pay for the same directly to the hospital.</a:t>
            </a:r>
            <a:endParaRPr lang="en-US" dirty="0" smtClean="0"/>
          </a:p>
          <a:p>
            <a:pPr marL="285750" indent="-285750">
              <a:spcBef>
                <a:spcPts val="600"/>
              </a:spcBef>
              <a:spcAft>
                <a:spcPts val="0"/>
              </a:spcAft>
              <a:buFont typeface="Arial" panose="020B0604020202020204" pitchFamily="34" charset="0"/>
              <a:buChar char="•"/>
              <a:defRPr/>
            </a:pPr>
            <a:endParaRPr lang="en-US" dirty="0" smtClean="0"/>
          </a:p>
          <a:p>
            <a:pPr marL="285750" indent="-285750">
              <a:spcBef>
                <a:spcPts val="600"/>
              </a:spcBef>
              <a:spcAft>
                <a:spcPts val="0"/>
              </a:spcAft>
              <a:buFont typeface="Arial" panose="020B0604020202020204" pitchFamily="34" charset="0"/>
              <a:buChar char="•"/>
              <a:defRPr/>
            </a:pPr>
            <a:endParaRPr lang="en-US" dirty="0"/>
          </a:p>
          <a:p>
            <a:pPr marL="285750" indent="-285750">
              <a:spcBef>
                <a:spcPts val="600"/>
              </a:spcBef>
              <a:spcAft>
                <a:spcPts val="0"/>
              </a:spcAft>
              <a:buFont typeface="Arial" panose="020B0604020202020204" pitchFamily="34" charset="0"/>
              <a:buChar char="•"/>
              <a:defRPr/>
            </a:pPr>
            <a:endParaRPr dirty="0" smtClean="0"/>
          </a:p>
          <a:p>
            <a:pPr marL="0" indent="0">
              <a:spcBef>
                <a:spcPts val="600"/>
              </a:spcBef>
              <a:spcAft>
                <a:spcPts val="0"/>
              </a:spcAft>
              <a:buFont typeface="Arial" charset="0"/>
              <a:buNone/>
              <a:defRPr/>
            </a:pPr>
            <a:endParaRPr sz="1600" dirty="0" smtClean="0"/>
          </a:p>
        </p:txBody>
      </p:sp>
      <p:sp>
        <p:nvSpPr>
          <p:cNvPr id="5" name="Content Placeholder 8"/>
          <p:cNvSpPr txBox="1">
            <a:spLocks/>
          </p:cNvSpPr>
          <p:nvPr/>
        </p:nvSpPr>
        <p:spPr>
          <a:xfrm>
            <a:off x="443496" y="3911143"/>
            <a:ext cx="8257007" cy="2250315"/>
          </a:xfrm>
          <a:prstGeom prst="rect">
            <a:avLst/>
          </a:prstGeom>
        </p:spPr>
        <p:txBody>
          <a:bodyPr vert="horz" lIns="0" tIns="0" rIns="0" bIns="0" rtlCol="0">
            <a:noAutofit/>
          </a:bodyPr>
          <a:lstStyle>
            <a:lvl1pPr marL="0" indent="0" algn="l" defTabSz="914400" rtl="0" eaLnBrk="1" latinLnBrk="0" hangingPunct="1">
              <a:spcBef>
                <a:spcPts val="0"/>
              </a:spcBef>
              <a:spcAft>
                <a:spcPts val="1000"/>
              </a:spcAft>
              <a:buSzPct val="100000"/>
              <a:buFont typeface="Arial" panose="020B0604020202020204" pitchFamily="34" charset="0"/>
              <a:buNone/>
              <a:defRPr sz="1200" b="0" kern="1200">
                <a:solidFill>
                  <a:schemeClr val="tx1"/>
                </a:solidFill>
                <a:latin typeface="+mn-lt"/>
                <a:ea typeface="+mn-ea"/>
                <a:cs typeface="+mn-cs"/>
              </a:defRPr>
            </a:lvl1pPr>
            <a:lvl2pPr marL="0" indent="0" algn="l" defTabSz="914400" rtl="0" eaLnBrk="1" latinLnBrk="0" hangingPunct="1">
              <a:spcBef>
                <a:spcPts val="0"/>
              </a:spcBef>
              <a:spcAft>
                <a:spcPts val="1000"/>
              </a:spcAft>
              <a:buClrTx/>
              <a:buSzPct val="100000"/>
              <a:buFont typeface="Arial"/>
              <a:buNone/>
              <a:defRPr lang="en-US" sz="1200" b="1" kern="1200" dirty="0" smtClean="0">
                <a:solidFill>
                  <a:schemeClr val="tx1"/>
                </a:solidFill>
                <a:latin typeface="+mn-lt"/>
                <a:ea typeface="+mn-ea"/>
                <a:cs typeface="+mn-cs"/>
              </a:defRPr>
            </a:lvl2pPr>
            <a:lvl3pPr marL="176400" indent="-176400" algn="l" defTabSz="914400" rtl="0" eaLnBrk="1" latinLnBrk="0" hangingPunct="1">
              <a:spcBef>
                <a:spcPts val="0"/>
              </a:spcBef>
              <a:spcAft>
                <a:spcPts val="1000"/>
              </a:spcAft>
              <a:buClrTx/>
              <a:buSzPct val="100000"/>
              <a:buFont typeface="Arial" panose="020B0604020202020204" pitchFamily="34" charset="0"/>
              <a:buChar char="•"/>
              <a:defRPr lang="en-US" sz="1200" kern="1200" dirty="0" smtClean="0">
                <a:solidFill>
                  <a:schemeClr val="tx1"/>
                </a:solidFill>
                <a:latin typeface="+mn-lt"/>
                <a:ea typeface="+mn-ea"/>
                <a:cs typeface="+mn-cs"/>
              </a:defRPr>
            </a:lvl3pPr>
            <a:lvl4pPr marL="356400" indent="-176400" algn="l" defTabSz="914400" rtl="0" eaLnBrk="1" latinLnBrk="0" hangingPunct="1">
              <a:spcBef>
                <a:spcPts val="0"/>
              </a:spcBef>
              <a:spcAft>
                <a:spcPts val="1000"/>
              </a:spcAft>
              <a:buClrTx/>
              <a:buSzPct val="100000"/>
              <a:buFont typeface="Verdana" panose="020B0604030504040204" pitchFamily="34" charset="0"/>
              <a:buChar char="−"/>
              <a:defRPr lang="en-US" sz="1200" kern="1200" baseline="0" dirty="0" smtClean="0">
                <a:solidFill>
                  <a:schemeClr val="tx1"/>
                </a:solidFill>
                <a:latin typeface="+mn-lt"/>
                <a:ea typeface="+mn-ea"/>
                <a:cs typeface="+mn-cs"/>
              </a:defRPr>
            </a:lvl4pPr>
            <a:lvl5pPr marL="532800" indent="-176400" algn="l" defTabSz="798513" rtl="0" eaLnBrk="1" latinLnBrk="0" hangingPunct="1">
              <a:spcBef>
                <a:spcPts val="0"/>
              </a:spcBef>
              <a:spcAft>
                <a:spcPts val="1000"/>
              </a:spcAft>
              <a:buClrTx/>
              <a:buSzPct val="100000"/>
              <a:buFont typeface="Verdana" panose="020B0604030504040204" pitchFamily="34" charset="0"/>
              <a:buChar char="−"/>
              <a:tabLst/>
              <a:defRPr lang="en-US" sz="1200" kern="1200" baseline="0" dirty="0" smtClean="0">
                <a:solidFill>
                  <a:schemeClr val="tx1"/>
                </a:solidFill>
                <a:latin typeface="+mn-lt"/>
                <a:ea typeface="+mn-ea"/>
                <a:cs typeface="+mn-cs"/>
              </a:defRPr>
            </a:lvl5pPr>
            <a:lvl6pPr marL="532800" indent="-176400" algn="l" defTabSz="91440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6pPr>
            <a:lvl7pPr marL="532800" indent="-176400" algn="l" defTabSz="914400" rtl="0" eaLnBrk="1" latinLnBrk="0" hangingPunct="1">
              <a:spcBef>
                <a:spcPts val="0"/>
              </a:spcBef>
              <a:spcAft>
                <a:spcPts val="1000"/>
              </a:spcAft>
              <a:buFont typeface="Verdana" panose="020B0604030504040204" pitchFamily="34" charset="0"/>
              <a:buChar char="−"/>
              <a:defRPr sz="1200" kern="1200">
                <a:solidFill>
                  <a:schemeClr val="tx1"/>
                </a:solidFill>
                <a:latin typeface="+mn-lt"/>
                <a:ea typeface="+mn-ea"/>
                <a:cs typeface="+mn-cs"/>
              </a:defRPr>
            </a:lvl7pPr>
            <a:lvl8pPr marL="532800" indent="-176400" algn="l" defTabSz="91440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8pPr>
            <a:lvl9pPr marL="532800" indent="-176400" algn="l" defTabSz="91440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9pPr>
          </a:lstStyle>
          <a:p>
            <a:pPr>
              <a:spcBef>
                <a:spcPts val="600"/>
              </a:spcBef>
              <a:spcAft>
                <a:spcPts val="0"/>
              </a:spcAft>
              <a:buFont typeface="Arial" charset="0"/>
              <a:buNone/>
              <a:defRPr/>
            </a:pPr>
            <a:endParaRPr lang="en-US" b="1" dirty="0" smtClean="0"/>
          </a:p>
          <a:p>
            <a:pPr>
              <a:spcBef>
                <a:spcPts val="600"/>
              </a:spcBef>
              <a:spcAft>
                <a:spcPts val="0"/>
              </a:spcAft>
              <a:buFont typeface="Arial" charset="0"/>
              <a:buNone/>
              <a:defRPr/>
            </a:pPr>
            <a:r>
              <a:rPr lang="en-US" b="1" dirty="0" smtClean="0"/>
              <a:t>At the time of discharge</a:t>
            </a:r>
          </a:p>
          <a:p>
            <a:pPr>
              <a:spcBef>
                <a:spcPts val="600"/>
              </a:spcBef>
              <a:spcAft>
                <a:spcPts val="0"/>
              </a:spcAft>
              <a:buFont typeface="Arial" charset="0"/>
              <a:buNone/>
              <a:defRPr/>
            </a:pPr>
            <a:endParaRPr lang="en-US" dirty="0" smtClean="0"/>
          </a:p>
          <a:p>
            <a:pPr marL="285750" indent="-285750">
              <a:spcBef>
                <a:spcPts val="600"/>
              </a:spcBef>
              <a:spcAft>
                <a:spcPts val="0"/>
              </a:spcAft>
              <a:buFont typeface="Arial" panose="020B0604020202020204" pitchFamily="34" charset="0"/>
              <a:buChar char="•"/>
              <a:defRPr/>
            </a:pPr>
            <a:r>
              <a:rPr lang="en-US" dirty="0" smtClean="0"/>
              <a:t>The network hospital will not give you the original bill, discharge card, investigation reports, etc. (as they have to send these to </a:t>
            </a:r>
            <a:r>
              <a:rPr lang="en-US" dirty="0" err="1" smtClean="0"/>
              <a:t>Medi</a:t>
            </a:r>
            <a:r>
              <a:rPr lang="en-US" dirty="0" smtClean="0"/>
              <a:t> Assist India TPA </a:t>
            </a:r>
            <a:r>
              <a:rPr lang="en-US" dirty="0" err="1" smtClean="0"/>
              <a:t>Pvt</a:t>
            </a:r>
            <a:r>
              <a:rPr lang="en-US" dirty="0" smtClean="0"/>
              <a:t> Ltd.) you may ask for copies of the same.</a:t>
            </a:r>
          </a:p>
          <a:p>
            <a:pPr>
              <a:spcBef>
                <a:spcPts val="600"/>
              </a:spcBef>
              <a:spcAft>
                <a:spcPts val="0"/>
              </a:spcAft>
              <a:defRPr/>
            </a:pPr>
            <a:endParaRPr lang="en-US" dirty="0" smtClean="0"/>
          </a:p>
          <a:p>
            <a:pPr marL="285750" indent="-285750">
              <a:spcBef>
                <a:spcPts val="600"/>
              </a:spcBef>
              <a:spcAft>
                <a:spcPts val="0"/>
              </a:spcAft>
              <a:buFont typeface="Arial" panose="020B0604020202020204" pitchFamily="34" charset="0"/>
              <a:buChar char="•"/>
              <a:defRPr/>
            </a:pPr>
            <a:r>
              <a:rPr lang="en-US" dirty="0" smtClean="0"/>
              <a:t>Hospital may charge you a token amount for issuing duplicates.</a:t>
            </a:r>
          </a:p>
        </p:txBody>
      </p:sp>
      <p:pic>
        <p:nvPicPr>
          <p:cNvPr id="6" name="Picture 4"/>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196185" y="5063733"/>
            <a:ext cx="1800225" cy="159832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747750152"/>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7"/>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chor="ctr"/>
          <a:lstStyle/>
          <a:p>
            <a:pPr algn="ctr"/>
            <a:r>
              <a:rPr lang="en-US" altLang="en-US" sz="1600" b="1" u="sng" dirty="0" smtClean="0"/>
              <a:t>Procedure in a non network hospital </a:t>
            </a:r>
            <a:r>
              <a:rPr lang="en-US" altLang="en-US" dirty="0" smtClean="0"/>
              <a:t/>
            </a:r>
            <a:br>
              <a:rPr lang="en-US" altLang="en-US" dirty="0" smtClean="0"/>
            </a:br>
            <a:endParaRPr lang="en-US" altLang="en-US" dirty="0" smtClean="0"/>
          </a:p>
        </p:txBody>
      </p:sp>
      <p:sp>
        <p:nvSpPr>
          <p:cNvPr id="35843" name="Content Placeholder 8"/>
          <p:cNvSpPr>
            <a:spLocks noGrp="1"/>
          </p:cNvSpPr>
          <p:nvPr>
            <p:ph idx="1"/>
          </p:nvPr>
        </p:nvSpPr>
        <p:spPr>
          <a:xfrm>
            <a:off x="376238" y="1210235"/>
            <a:ext cx="8374062" cy="4926419"/>
          </a:xfrm>
        </p:spPr>
        <p:txBody>
          <a:bodyPr/>
          <a:lstStyle/>
          <a:p>
            <a:pPr marL="236538" indent="-236538">
              <a:spcAft>
                <a:spcPct val="0"/>
              </a:spcAft>
              <a:buFont typeface="Arial" charset="0"/>
              <a:buChar char="•"/>
              <a:defRPr/>
            </a:pPr>
            <a:r>
              <a:rPr lang="en-US" altLang="en-US" dirty="0" smtClean="0"/>
              <a:t>In a non network hospital, the payment process which can be followed is a reimbursement</a:t>
            </a:r>
          </a:p>
          <a:p>
            <a:pPr marL="236538" indent="-236538">
              <a:spcAft>
                <a:spcPct val="0"/>
              </a:spcAft>
              <a:buFont typeface="Arial" charset="0"/>
              <a:buChar char="•"/>
              <a:defRPr/>
            </a:pPr>
            <a:endParaRPr lang="en-US" altLang="en-US" dirty="0"/>
          </a:p>
          <a:p>
            <a:pPr marL="236538" indent="-236538">
              <a:spcAft>
                <a:spcPct val="0"/>
              </a:spcAft>
              <a:buFont typeface="Arial" charset="0"/>
              <a:buChar char="•"/>
              <a:defRPr/>
            </a:pPr>
            <a:r>
              <a:rPr lang="en-US" altLang="en-US" dirty="0" smtClean="0"/>
              <a:t>Admission in the hospital could be </a:t>
            </a:r>
            <a:r>
              <a:rPr altLang="en-US" dirty="0" smtClean="0"/>
              <a:t>as per the norms of the hospital</a:t>
            </a:r>
          </a:p>
          <a:p>
            <a:pPr marL="0" indent="0">
              <a:spcAft>
                <a:spcPct val="0"/>
              </a:spcAft>
              <a:buFont typeface="Arial" charset="0"/>
              <a:buNone/>
              <a:defRPr/>
            </a:pPr>
            <a:endParaRPr altLang="en-US" dirty="0" smtClean="0"/>
          </a:p>
          <a:p>
            <a:pPr marL="236538" indent="-236538">
              <a:spcAft>
                <a:spcPct val="0"/>
              </a:spcAft>
              <a:buFont typeface="Arial" charset="0"/>
              <a:buChar char="•"/>
              <a:defRPr/>
            </a:pPr>
            <a:r>
              <a:rPr altLang="en-US" dirty="0" smtClean="0"/>
              <a:t>Intimate the Mediclaim helpdesk with details via email / </a:t>
            </a:r>
            <a:r>
              <a:rPr altLang="en-US" dirty="0" err="1" smtClean="0"/>
              <a:t>sms</a:t>
            </a:r>
            <a:endParaRPr altLang="en-US" dirty="0" smtClean="0"/>
          </a:p>
          <a:p>
            <a:pPr marL="463550" lvl="3" indent="-231775">
              <a:spcAft>
                <a:spcPct val="0"/>
              </a:spcAft>
              <a:buFont typeface="Arial" charset="0"/>
              <a:buChar char="–"/>
              <a:defRPr/>
            </a:pPr>
            <a:r>
              <a:rPr altLang="en-US" dirty="0" smtClean="0"/>
              <a:t>Name of the employee &amp; employee code</a:t>
            </a:r>
          </a:p>
          <a:p>
            <a:pPr marL="463550" lvl="3" indent="-231775">
              <a:spcAft>
                <a:spcPct val="0"/>
              </a:spcAft>
              <a:buFont typeface="Arial" charset="0"/>
              <a:buChar char="–"/>
              <a:defRPr/>
            </a:pPr>
            <a:r>
              <a:rPr altLang="en-US" dirty="0" smtClean="0"/>
              <a:t>Name of the patient &amp; relation</a:t>
            </a:r>
          </a:p>
          <a:p>
            <a:pPr marL="463550" lvl="3" indent="-231775">
              <a:spcAft>
                <a:spcPct val="0"/>
              </a:spcAft>
              <a:buFont typeface="Arial" charset="0"/>
              <a:buChar char="–"/>
              <a:defRPr/>
            </a:pPr>
            <a:r>
              <a:rPr altLang="en-US" dirty="0" smtClean="0"/>
              <a:t>Name of the hospital, address &amp; city</a:t>
            </a:r>
          </a:p>
          <a:p>
            <a:pPr marL="463550" lvl="3" indent="-231775">
              <a:spcAft>
                <a:spcPct val="0"/>
              </a:spcAft>
              <a:buFont typeface="Arial" charset="0"/>
              <a:buChar char="–"/>
              <a:defRPr/>
            </a:pPr>
            <a:r>
              <a:rPr altLang="en-US" dirty="0" smtClean="0"/>
              <a:t>Ailment &amp; approximate </a:t>
            </a:r>
            <a:r>
              <a:rPr altLang="en-US" dirty="0"/>
              <a:t>e</a:t>
            </a:r>
            <a:r>
              <a:rPr altLang="en-US" dirty="0" smtClean="0"/>
              <a:t>stimated expenses</a:t>
            </a:r>
          </a:p>
          <a:p>
            <a:pPr marL="231775" lvl="3" indent="0">
              <a:spcAft>
                <a:spcPct val="0"/>
              </a:spcAft>
              <a:buNone/>
              <a:defRPr/>
            </a:pPr>
            <a:endParaRPr altLang="en-US" dirty="0" smtClean="0"/>
          </a:p>
          <a:p>
            <a:pPr>
              <a:spcAft>
                <a:spcPct val="0"/>
              </a:spcAft>
              <a:defRPr/>
            </a:pPr>
            <a:endParaRPr altLang="en-US" dirty="0"/>
          </a:p>
          <a:p>
            <a:pPr marL="285750" indent="-285750">
              <a:spcAft>
                <a:spcPct val="0"/>
              </a:spcAft>
              <a:buFont typeface="Arial" panose="020B0604020202020204" pitchFamily="34" charset="0"/>
              <a:buChar char="•"/>
              <a:defRPr/>
            </a:pPr>
            <a:r>
              <a:rPr altLang="en-US" dirty="0" smtClean="0"/>
              <a:t>Collect all the original documents from the hospital and submit them to the insurance desk within 20 days from date of discharge from where they will be forwarded to </a:t>
            </a:r>
            <a:r>
              <a:rPr lang="it-IT" altLang="en-US" dirty="0" smtClean="0"/>
              <a:t>Medi Assist India TPA Pvt Ltd. </a:t>
            </a:r>
            <a:r>
              <a:rPr altLang="en-US" dirty="0" smtClean="0"/>
              <a:t>for reimbursement.</a:t>
            </a:r>
            <a:endParaRPr lang="en-US" altLang="en-US" dirty="0" smtClean="0"/>
          </a:p>
          <a:p>
            <a:pPr marL="285750" indent="-285750">
              <a:spcAft>
                <a:spcPct val="0"/>
              </a:spcAft>
              <a:buFont typeface="Arial" panose="020B0604020202020204" pitchFamily="34" charset="0"/>
              <a:buChar char="•"/>
              <a:defRPr/>
            </a:pPr>
            <a:endParaRPr lang="en-US" altLang="en-US" dirty="0" smtClean="0"/>
          </a:p>
          <a:p>
            <a:pPr marL="285750" indent="-285750">
              <a:spcAft>
                <a:spcPct val="0"/>
              </a:spcAft>
              <a:buFont typeface="Arial" panose="020B0604020202020204" pitchFamily="34" charset="0"/>
              <a:buChar char="•"/>
              <a:defRPr/>
            </a:pPr>
            <a:endParaRPr lang="en-US" altLang="en-US" dirty="0"/>
          </a:p>
          <a:p>
            <a:pPr marL="285750" indent="-285750">
              <a:spcAft>
                <a:spcPct val="0"/>
              </a:spcAft>
              <a:buFont typeface="Arial" panose="020B0604020202020204" pitchFamily="34" charset="0"/>
              <a:buChar char="•"/>
              <a:defRPr/>
            </a:pPr>
            <a:r>
              <a:rPr lang="en-US" dirty="0" smtClean="0"/>
              <a:t>Claim </a:t>
            </a:r>
            <a:r>
              <a:rPr lang="en-US" dirty="0"/>
              <a:t>documents can be submitted or courier on below mentioned </a:t>
            </a:r>
            <a:r>
              <a:rPr lang="en-US" dirty="0" smtClean="0"/>
              <a:t>address: </a:t>
            </a:r>
            <a:endParaRPr lang="en-IN" dirty="0"/>
          </a:p>
          <a:p>
            <a:pPr marL="285750" indent="-285750">
              <a:spcAft>
                <a:spcPct val="0"/>
              </a:spcAft>
              <a:buFont typeface="Arial" panose="020B0604020202020204" pitchFamily="34" charset="0"/>
              <a:buChar char="•"/>
              <a:defRPr/>
            </a:pPr>
            <a:endParaRPr lang="en-IN" dirty="0"/>
          </a:p>
          <a:p>
            <a:pPr>
              <a:spcAft>
                <a:spcPct val="0"/>
              </a:spcAft>
              <a:defRPr/>
            </a:pPr>
            <a:r>
              <a:rPr lang="en-US" dirty="0" err="1" smtClean="0"/>
              <a:t>Mediclaim</a:t>
            </a:r>
            <a:r>
              <a:rPr lang="en-US" dirty="0" smtClean="0"/>
              <a:t> Helpdesk :</a:t>
            </a:r>
          </a:p>
          <a:p>
            <a:pPr>
              <a:spcAft>
                <a:spcPct val="0"/>
              </a:spcAft>
              <a:defRPr/>
            </a:pPr>
            <a:endParaRPr lang="en-IN" dirty="0"/>
          </a:p>
          <a:p>
            <a:pPr>
              <a:lnSpc>
                <a:spcPct val="115000"/>
              </a:lnSpc>
              <a:spcAft>
                <a:spcPts val="0"/>
              </a:spcAft>
            </a:pPr>
            <a:r>
              <a:rPr lang="en-US" dirty="0" smtClean="0">
                <a:solidFill>
                  <a:srgbClr val="000000"/>
                </a:solidFill>
                <a:ea typeface="Calibri"/>
              </a:rPr>
              <a:t>Building</a:t>
            </a:r>
            <a:r>
              <a:rPr lang="en-US" dirty="0">
                <a:solidFill>
                  <a:srgbClr val="000000"/>
                </a:solidFill>
                <a:ea typeface="Calibri"/>
              </a:rPr>
              <a:t># 8B, TEJ Building , 2nd floor, </a:t>
            </a:r>
            <a:r>
              <a:rPr lang="en-US" dirty="0" err="1">
                <a:solidFill>
                  <a:srgbClr val="000000"/>
                </a:solidFill>
                <a:ea typeface="Calibri"/>
              </a:rPr>
              <a:t>Bahadur</a:t>
            </a:r>
            <a:r>
              <a:rPr lang="en-US" dirty="0">
                <a:solidFill>
                  <a:srgbClr val="000000"/>
                </a:solidFill>
                <a:ea typeface="Calibri"/>
              </a:rPr>
              <a:t> Shah </a:t>
            </a:r>
            <a:r>
              <a:rPr lang="en-US" dirty="0" err="1">
                <a:solidFill>
                  <a:srgbClr val="000000"/>
                </a:solidFill>
                <a:ea typeface="Calibri"/>
              </a:rPr>
              <a:t>Zafar</a:t>
            </a:r>
            <a:r>
              <a:rPr lang="en-US" dirty="0">
                <a:solidFill>
                  <a:srgbClr val="000000"/>
                </a:solidFill>
                <a:ea typeface="Calibri"/>
              </a:rPr>
              <a:t> </a:t>
            </a:r>
            <a:r>
              <a:rPr lang="en-US" dirty="0" err="1">
                <a:solidFill>
                  <a:srgbClr val="000000"/>
                </a:solidFill>
                <a:ea typeface="Calibri"/>
              </a:rPr>
              <a:t>Marg</a:t>
            </a:r>
            <a:r>
              <a:rPr lang="en-US" dirty="0">
                <a:solidFill>
                  <a:srgbClr val="000000"/>
                </a:solidFill>
                <a:ea typeface="Calibri"/>
              </a:rPr>
              <a:t>, </a:t>
            </a:r>
            <a:endParaRPr lang="en-US" dirty="0" smtClean="0">
              <a:solidFill>
                <a:srgbClr val="000000"/>
              </a:solidFill>
              <a:ea typeface="Calibri"/>
            </a:endParaRPr>
          </a:p>
          <a:p>
            <a:pPr>
              <a:lnSpc>
                <a:spcPct val="115000"/>
              </a:lnSpc>
              <a:spcAft>
                <a:spcPts val="0"/>
              </a:spcAft>
            </a:pPr>
            <a:r>
              <a:rPr lang="en-US" dirty="0" smtClean="0">
                <a:solidFill>
                  <a:srgbClr val="000000"/>
                </a:solidFill>
                <a:ea typeface="Calibri"/>
              </a:rPr>
              <a:t>Next </a:t>
            </a:r>
            <a:r>
              <a:rPr lang="en-US" dirty="0">
                <a:solidFill>
                  <a:srgbClr val="000000"/>
                </a:solidFill>
                <a:ea typeface="Calibri"/>
              </a:rPr>
              <a:t>to Times of India, Delhi – 110 002</a:t>
            </a:r>
            <a:endParaRPr lang="en-US" dirty="0">
              <a:ea typeface="Calibri"/>
            </a:endParaRPr>
          </a:p>
        </p:txBody>
      </p:sp>
      <p:pic>
        <p:nvPicPr>
          <p:cNvPr id="4" name="Picture 4"/>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196185" y="5063733"/>
            <a:ext cx="1800225" cy="159832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27457767"/>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8"/>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chor="ctr"/>
          <a:lstStyle/>
          <a:p>
            <a:pPr algn="ctr"/>
            <a:r>
              <a:rPr lang="en-US" altLang="en-US" sz="1600" b="1" u="sng" dirty="0" smtClean="0"/>
              <a:t>Documents required to be submitted for reimbursement claim</a:t>
            </a:r>
            <a:r>
              <a:rPr lang="en-US" altLang="en-US" dirty="0" smtClean="0"/>
              <a:t/>
            </a:r>
            <a:br>
              <a:rPr lang="en-US" altLang="en-US" dirty="0" smtClean="0"/>
            </a:br>
            <a:endParaRPr lang="en-US" altLang="en-US" dirty="0" smtClean="0"/>
          </a:p>
        </p:txBody>
      </p:sp>
      <p:sp>
        <p:nvSpPr>
          <p:cNvPr id="28675" name="Content Placeholder 9"/>
          <p:cNvSpPr>
            <a:spLocks noGrp="1"/>
          </p:cNvSpPr>
          <p:nvPr>
            <p:ph idx="1"/>
          </p:nvPr>
        </p:nvSpPr>
        <p:spPr>
          <a:xfrm>
            <a:off x="393701" y="1202021"/>
            <a:ext cx="8374062" cy="5298794"/>
          </a:xfrm>
        </p:spPr>
        <p:txBody>
          <a:bodyPr/>
          <a:lstStyle/>
          <a:p>
            <a:pPr marL="171450" indent="-171450">
              <a:buFont typeface="Arial" panose="020B0604020202020204" pitchFamily="34" charset="0"/>
              <a:buChar char="•"/>
            </a:pPr>
            <a:r>
              <a:rPr lang="en-US" dirty="0" smtClean="0"/>
              <a:t>Claim </a:t>
            </a:r>
            <a:r>
              <a:rPr lang="en-US" dirty="0"/>
              <a:t>form duly signed by you (Attached </a:t>
            </a:r>
            <a:r>
              <a:rPr lang="en-US" dirty="0" err="1"/>
              <a:t>Mediclaim</a:t>
            </a:r>
            <a:r>
              <a:rPr lang="en-US" dirty="0"/>
              <a:t> Form, Check List, and Bill Summary) </a:t>
            </a:r>
            <a:endParaRPr lang="en-IN" dirty="0"/>
          </a:p>
          <a:p>
            <a:pPr marL="171450" indent="-171450">
              <a:buFont typeface="Arial" panose="020B0604020202020204" pitchFamily="34" charset="0"/>
              <a:buChar char="•"/>
            </a:pPr>
            <a:r>
              <a:rPr lang="en-US" dirty="0" smtClean="0"/>
              <a:t>Original </a:t>
            </a:r>
            <a:r>
              <a:rPr lang="en-US" dirty="0"/>
              <a:t>discharge card/discharge </a:t>
            </a:r>
            <a:r>
              <a:rPr lang="en-US" dirty="0" smtClean="0"/>
              <a:t>summary </a:t>
            </a:r>
            <a:endParaRPr lang="en-IN" dirty="0" smtClean="0"/>
          </a:p>
          <a:p>
            <a:pPr marL="171450" indent="-171450">
              <a:buFont typeface="Arial" panose="020B0604020202020204" pitchFamily="34" charset="0"/>
              <a:buChar char="•"/>
            </a:pPr>
            <a:r>
              <a:rPr lang="en-US" dirty="0" smtClean="0"/>
              <a:t>Original Hospital bills with detailed break up</a:t>
            </a:r>
            <a:endParaRPr lang="en-IN" dirty="0"/>
          </a:p>
          <a:p>
            <a:pPr marL="171450" indent="-171450">
              <a:buFont typeface="Arial" panose="020B0604020202020204" pitchFamily="34" charset="0"/>
              <a:buChar char="•"/>
            </a:pPr>
            <a:r>
              <a:rPr lang="en-US" dirty="0" smtClean="0"/>
              <a:t>As </a:t>
            </a:r>
            <a:r>
              <a:rPr lang="en-US" dirty="0"/>
              <a:t>per policy terms and conditions surgeon fees should include in the final bill only </a:t>
            </a:r>
            <a:endParaRPr lang="en-IN" dirty="0"/>
          </a:p>
          <a:p>
            <a:pPr marL="171450" indent="-171450">
              <a:buFont typeface="Arial" panose="020B0604020202020204" pitchFamily="34" charset="0"/>
              <a:buChar char="•"/>
            </a:pPr>
            <a:r>
              <a:rPr lang="en-US" dirty="0" smtClean="0"/>
              <a:t>Original </a:t>
            </a:r>
            <a:r>
              <a:rPr lang="en-US" dirty="0"/>
              <a:t>Payment Receipts along hospital stamp &amp; signature with revenue stamp. </a:t>
            </a:r>
            <a:endParaRPr lang="en-IN" dirty="0"/>
          </a:p>
          <a:p>
            <a:pPr marL="171450" indent="-171450">
              <a:buFont typeface="Arial" panose="020B0604020202020204" pitchFamily="34" charset="0"/>
              <a:buChar char="•"/>
            </a:pPr>
            <a:r>
              <a:rPr lang="en-US" dirty="0" smtClean="0"/>
              <a:t>Original </a:t>
            </a:r>
            <a:r>
              <a:rPr lang="en-US" dirty="0"/>
              <a:t>reports of all investigations </a:t>
            </a:r>
            <a:endParaRPr lang="en-IN" dirty="0"/>
          </a:p>
          <a:p>
            <a:pPr marL="171450" indent="-171450">
              <a:buFont typeface="Arial" panose="020B0604020202020204" pitchFamily="34" charset="0"/>
              <a:buChar char="•"/>
            </a:pPr>
            <a:r>
              <a:rPr lang="en-US" dirty="0" smtClean="0"/>
              <a:t>Prescriptions</a:t>
            </a:r>
            <a:r>
              <a:rPr lang="en-US" dirty="0"/>
              <a:t>, Pre &amp; Post hospitalization bills of medicines.                     </a:t>
            </a:r>
            <a:endParaRPr lang="en-US" dirty="0" smtClean="0"/>
          </a:p>
          <a:p>
            <a:pPr marL="171450" indent="-171450">
              <a:buFont typeface="Arial" panose="020B0604020202020204" pitchFamily="34" charset="0"/>
              <a:buChar char="•"/>
            </a:pPr>
            <a:r>
              <a:rPr lang="en-US" dirty="0" smtClean="0"/>
              <a:t>Prescription </a:t>
            </a:r>
            <a:r>
              <a:rPr lang="en-US" dirty="0"/>
              <a:t>for Surgical appliances if purchased by patient, along with duly stamped </a:t>
            </a:r>
            <a:r>
              <a:rPr lang="en-US" dirty="0" smtClean="0"/>
              <a:t>receipt</a:t>
            </a:r>
            <a:endParaRPr lang="en-IN" dirty="0"/>
          </a:p>
          <a:p>
            <a:pPr marL="171450" indent="-171450">
              <a:buFont typeface="Arial" panose="020B0604020202020204" pitchFamily="34" charset="0"/>
              <a:buChar char="•"/>
            </a:pPr>
            <a:r>
              <a:rPr lang="en-US" dirty="0" smtClean="0"/>
              <a:t>In-Patient-Department </a:t>
            </a:r>
            <a:r>
              <a:rPr lang="en-US" dirty="0"/>
              <a:t>(IPD) papers also called Indoor case Paper. Medico Legal Certificate (MLC)    </a:t>
            </a:r>
            <a:endParaRPr lang="en-IN" dirty="0"/>
          </a:p>
          <a:p>
            <a:pPr marL="171450" indent="-171450">
              <a:buFont typeface="Arial" panose="020B0604020202020204" pitchFamily="34" charset="0"/>
              <a:buChar char="•"/>
            </a:pPr>
            <a:r>
              <a:rPr lang="en-US" dirty="0" smtClean="0"/>
              <a:t>For </a:t>
            </a:r>
            <a:r>
              <a:rPr lang="en-US" dirty="0"/>
              <a:t>miscellaneous charges - detail bills with supporting prescription of the Treating doctor </a:t>
            </a:r>
            <a:endParaRPr lang="en-IN" dirty="0"/>
          </a:p>
          <a:p>
            <a:pPr marL="171450" indent="-171450">
              <a:buFont typeface="Arial" panose="020B0604020202020204" pitchFamily="34" charset="0"/>
              <a:buChar char="•"/>
            </a:pPr>
            <a:r>
              <a:rPr lang="en-US" dirty="0" smtClean="0"/>
              <a:t>Copy </a:t>
            </a:r>
            <a:r>
              <a:rPr lang="en-US" dirty="0"/>
              <a:t>of ID proof of </a:t>
            </a:r>
            <a:r>
              <a:rPr lang="en-US" dirty="0" smtClean="0"/>
              <a:t>Patient</a:t>
            </a:r>
            <a:endParaRPr lang="en-IN" dirty="0"/>
          </a:p>
          <a:p>
            <a:pPr marL="171450" indent="-171450">
              <a:buFont typeface="Arial" panose="020B0604020202020204" pitchFamily="34" charset="0"/>
              <a:buChar char="•"/>
            </a:pPr>
            <a:r>
              <a:rPr lang="en-US" dirty="0" smtClean="0"/>
              <a:t>Any </a:t>
            </a:r>
            <a:r>
              <a:rPr lang="en-US" dirty="0"/>
              <a:t>other related documents </a:t>
            </a:r>
            <a:endParaRPr lang="en-US" dirty="0" smtClean="0"/>
          </a:p>
          <a:p>
            <a:pPr marL="171450" indent="-171450">
              <a:buFont typeface="Arial" panose="020B0604020202020204" pitchFamily="34" charset="0"/>
              <a:buChar char="•"/>
            </a:pPr>
            <a:endParaRPr lang="en-US" dirty="0"/>
          </a:p>
          <a:p>
            <a:r>
              <a:rPr lang="en-US" b="1" dirty="0"/>
              <a:t>Note:</a:t>
            </a:r>
            <a:r>
              <a:rPr lang="en-US" dirty="0"/>
              <a:t> 1) Claim documents should be submitted within 15 days after date of discharge </a:t>
            </a:r>
            <a:endParaRPr lang="en-IN" dirty="0"/>
          </a:p>
          <a:p>
            <a:r>
              <a:rPr lang="en-US" dirty="0"/>
              <a:t>          </a:t>
            </a:r>
            <a:r>
              <a:rPr lang="en-US" dirty="0" smtClean="0"/>
              <a:t>2</a:t>
            </a:r>
            <a:r>
              <a:rPr lang="en-US" dirty="0"/>
              <a:t>) Request you please keep above all documents photocopies with you for your </a:t>
            </a:r>
            <a:r>
              <a:rPr lang="en-US" dirty="0" smtClean="0"/>
              <a:t>reference</a:t>
            </a:r>
            <a:endParaRPr lang="en-IN" dirty="0"/>
          </a:p>
          <a:p>
            <a:r>
              <a:rPr lang="en-US" dirty="0"/>
              <a:t>          </a:t>
            </a:r>
            <a:r>
              <a:rPr lang="en-US" dirty="0" smtClean="0"/>
              <a:t>3) </a:t>
            </a:r>
            <a:r>
              <a:rPr lang="en-US" dirty="0"/>
              <a:t>Original claim </a:t>
            </a:r>
            <a:r>
              <a:rPr lang="en-US" dirty="0" smtClean="0"/>
              <a:t>documents and a cancelled </a:t>
            </a:r>
            <a:r>
              <a:rPr lang="en-US" dirty="0" err="1" smtClean="0"/>
              <a:t>cheque</a:t>
            </a:r>
            <a:r>
              <a:rPr lang="en-US" dirty="0" smtClean="0"/>
              <a:t> will also be needed</a:t>
            </a:r>
            <a:endParaRPr lang="en-IN" dirty="0"/>
          </a:p>
          <a:p>
            <a:r>
              <a:rPr lang="en-US" dirty="0"/>
              <a:t> </a:t>
            </a:r>
            <a:endParaRPr lang="en-IN" dirty="0"/>
          </a:p>
          <a:p>
            <a:endParaRPr lang="en-IN" dirty="0"/>
          </a:p>
        </p:txBody>
      </p:sp>
      <p:sp>
        <p:nvSpPr>
          <p:cNvPr id="4" name="TextBox 3"/>
          <p:cNvSpPr txBox="1"/>
          <p:nvPr/>
        </p:nvSpPr>
        <p:spPr>
          <a:xfrm>
            <a:off x="7341326" y="2270526"/>
            <a:ext cx="1528354" cy="200055"/>
          </a:xfrm>
          <a:prstGeom prst="rect">
            <a:avLst/>
          </a:prstGeom>
          <a:noFill/>
        </p:spPr>
        <p:txBody>
          <a:bodyPr wrap="square" lIns="0" tIns="0" rIns="0" bIns="0" rtlCol="0">
            <a:spAutoFit/>
          </a:bodyPr>
          <a:lstStyle/>
          <a:p>
            <a:pPr algn="ctr">
              <a:spcBef>
                <a:spcPts val="600"/>
              </a:spcBef>
              <a:buSzPct val="100000"/>
            </a:pPr>
            <a:r>
              <a:rPr lang="en-US" sz="1300" b="1" u="sng" dirty="0" smtClean="0">
                <a:solidFill>
                  <a:srgbClr val="313131"/>
                </a:solidFill>
              </a:rPr>
              <a:t>CLAIM FORM</a:t>
            </a:r>
            <a:endParaRPr lang="en-IN" sz="1300" b="1" u="sng" dirty="0" smtClean="0">
              <a:solidFill>
                <a:srgbClr val="313131"/>
              </a:solidFill>
            </a:endParaRPr>
          </a:p>
        </p:txBody>
      </p:sp>
      <p:pic>
        <p:nvPicPr>
          <p:cNvPr id="6" name="Picture 4"/>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7486240" y="5259677"/>
            <a:ext cx="1800225" cy="159832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3124" name="Object 52"/>
          <p:cNvGraphicFramePr>
            <a:graphicFrameLocks noChangeAspect="1"/>
          </p:cNvGraphicFramePr>
          <p:nvPr/>
        </p:nvGraphicFramePr>
        <p:xfrm>
          <a:off x="7667897" y="1187995"/>
          <a:ext cx="977900" cy="980440"/>
        </p:xfrm>
        <a:graphic>
          <a:graphicData uri="http://schemas.openxmlformats.org/presentationml/2006/ole">
            <p:oleObj spid="_x0000_s3124" name="Acrobat Document" r:id="rId5" imgW="5667122" imgH="8019915" progId="AcroExch.Document.DC">
              <p:embed/>
            </p:oleObj>
          </a:graphicData>
        </a:graphic>
      </p:graphicFrame>
    </p:spTree>
    <p:extLst>
      <p:ext uri="{BB962C8B-B14F-4D97-AF65-F5344CB8AC3E}">
        <p14:creationId xmlns:p14="http://schemas.microsoft.com/office/powerpoint/2010/main" xmlns="" val="2311241056"/>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7"/>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chor="ctr"/>
          <a:lstStyle/>
          <a:p>
            <a:pPr algn="ctr"/>
            <a:r>
              <a:rPr lang="en-US" altLang="en-US" sz="1600" b="1" u="sng" dirty="0" smtClean="0"/>
              <a:t>Incomplete documents under a reimbursement claim</a:t>
            </a:r>
            <a:r>
              <a:rPr lang="en-US" altLang="en-US" dirty="0" smtClean="0"/>
              <a:t/>
            </a:r>
            <a:br>
              <a:rPr lang="en-US" altLang="en-US" dirty="0" smtClean="0"/>
            </a:br>
            <a:endParaRPr lang="en-US" altLang="en-US" dirty="0" smtClean="0"/>
          </a:p>
        </p:txBody>
      </p:sp>
      <p:sp>
        <p:nvSpPr>
          <p:cNvPr id="29699" name="Content Placeholder 8"/>
          <p:cNvSpPr>
            <a:spLocks noGrp="1"/>
          </p:cNvSpPr>
          <p:nvPr>
            <p:ph idx="1"/>
          </p:nvPr>
        </p:nvSpPr>
        <p:spPr>
          <a:xfrm>
            <a:off x="376238" y="1016001"/>
            <a:ext cx="8374062" cy="4716463"/>
          </a:xfrm>
        </p:spPr>
        <p:txBody>
          <a:bodyPr/>
          <a:lstStyle/>
          <a:p>
            <a:pPr marL="0" indent="0">
              <a:spcBef>
                <a:spcPts val="600"/>
              </a:spcBef>
              <a:spcAft>
                <a:spcPts val="0"/>
              </a:spcAft>
              <a:buFont typeface="Arial" charset="0"/>
              <a:buNone/>
              <a:defRPr/>
            </a:pPr>
            <a:endParaRPr b="1" dirty="0" smtClean="0"/>
          </a:p>
          <a:p>
            <a:pPr marL="285750" indent="-285750">
              <a:spcBef>
                <a:spcPts val="600"/>
              </a:spcBef>
              <a:spcAft>
                <a:spcPts val="0"/>
              </a:spcAft>
              <a:buFont typeface="Arial" panose="020B0604020202020204" pitchFamily="34" charset="0"/>
              <a:buChar char="•"/>
              <a:defRPr/>
            </a:pPr>
            <a:r>
              <a:rPr dirty="0" smtClean="0"/>
              <a:t>When you submit your claim along with all relevant documents as explained in earlier slide, to </a:t>
            </a:r>
            <a:r>
              <a:rPr lang="en-US" dirty="0" smtClean="0"/>
              <a:t>our Mediclaim Helpdesk, </a:t>
            </a:r>
            <a:r>
              <a:rPr dirty="0" smtClean="0"/>
              <a:t>the same will be scrutinized by a team of doctors and claim processors. </a:t>
            </a:r>
            <a:endParaRPr lang="en-US" dirty="0" smtClean="0"/>
          </a:p>
          <a:p>
            <a:pPr>
              <a:spcBef>
                <a:spcPts val="600"/>
              </a:spcBef>
              <a:spcAft>
                <a:spcPts val="0"/>
              </a:spcAft>
              <a:defRPr/>
            </a:pPr>
            <a:endParaRPr dirty="0"/>
          </a:p>
          <a:p>
            <a:pPr marL="285750" indent="-285750">
              <a:spcBef>
                <a:spcPts val="600"/>
              </a:spcBef>
              <a:spcAft>
                <a:spcPts val="0"/>
              </a:spcAft>
              <a:buFont typeface="Arial" panose="020B0604020202020204" pitchFamily="34" charset="0"/>
              <a:buChar char="•"/>
              <a:defRPr/>
            </a:pPr>
            <a:r>
              <a:rPr dirty="0" smtClean="0"/>
              <a:t>If found in order, </a:t>
            </a:r>
            <a:r>
              <a:rPr lang="it-IT" dirty="0" smtClean="0"/>
              <a:t>Medi Assist India TPA Pvt Ltd. </a:t>
            </a:r>
            <a:r>
              <a:rPr dirty="0" smtClean="0"/>
              <a:t>will approve the claim and the amount would be paid to you through NEFT.</a:t>
            </a:r>
            <a:endParaRPr lang="en-US" dirty="0" smtClean="0"/>
          </a:p>
          <a:p>
            <a:pPr>
              <a:spcBef>
                <a:spcPts val="600"/>
              </a:spcBef>
              <a:spcAft>
                <a:spcPts val="0"/>
              </a:spcAft>
              <a:defRPr/>
            </a:pPr>
            <a:endParaRPr dirty="0" smtClean="0"/>
          </a:p>
          <a:p>
            <a:pPr marL="285750" indent="-285750">
              <a:spcBef>
                <a:spcPts val="600"/>
              </a:spcBef>
              <a:spcAft>
                <a:spcPts val="0"/>
              </a:spcAft>
              <a:buFont typeface="Arial" panose="020B0604020202020204" pitchFamily="34" charset="0"/>
              <a:buChar char="•"/>
              <a:defRPr/>
            </a:pPr>
            <a:r>
              <a:rPr dirty="0" smtClean="0"/>
              <a:t>The settlement details would be sent through </a:t>
            </a:r>
            <a:r>
              <a:rPr lang="en-US" dirty="0" smtClean="0"/>
              <a:t>Mediclaim </a:t>
            </a:r>
            <a:r>
              <a:rPr lang="it-IT" dirty="0" smtClean="0"/>
              <a:t>Helpdesk / Medi </a:t>
            </a:r>
            <a:r>
              <a:rPr lang="it-IT" dirty="0"/>
              <a:t>Assist India TPA Pvt. </a:t>
            </a:r>
            <a:r>
              <a:rPr lang="it-IT" dirty="0" smtClean="0"/>
              <a:t>Ltd.</a:t>
            </a:r>
          </a:p>
          <a:p>
            <a:pPr>
              <a:spcBef>
                <a:spcPts val="600"/>
              </a:spcBef>
              <a:spcAft>
                <a:spcPts val="0"/>
              </a:spcAft>
              <a:defRPr/>
            </a:pPr>
            <a:endParaRPr dirty="0" smtClean="0"/>
          </a:p>
          <a:p>
            <a:pPr marL="285750" indent="-285750">
              <a:spcBef>
                <a:spcPts val="600"/>
              </a:spcBef>
              <a:spcAft>
                <a:spcPts val="0"/>
              </a:spcAft>
              <a:buFont typeface="Arial" panose="020B0604020202020204" pitchFamily="34" charset="0"/>
              <a:buChar char="•"/>
              <a:defRPr/>
            </a:pPr>
            <a:r>
              <a:rPr dirty="0" smtClean="0"/>
              <a:t>If there are discrepancies or deficiencies in the documents, </a:t>
            </a:r>
            <a:r>
              <a:rPr lang="en-US" dirty="0"/>
              <a:t>Mediclaim </a:t>
            </a:r>
            <a:r>
              <a:rPr lang="it-IT" dirty="0"/>
              <a:t>Helpdesk / Medi </a:t>
            </a:r>
            <a:r>
              <a:rPr lang="it-IT" dirty="0" smtClean="0"/>
              <a:t>Assist India TPA Pvt Ltd. </a:t>
            </a:r>
            <a:r>
              <a:rPr dirty="0" smtClean="0"/>
              <a:t>will issue a letter listing the deficiencies and ask you to submit deficient documents within 15 days of receipt of the letter.</a:t>
            </a:r>
            <a:endParaRPr lang="en-US" dirty="0" smtClean="0"/>
          </a:p>
          <a:p>
            <a:pPr marL="285750" indent="-285750">
              <a:spcBef>
                <a:spcPts val="600"/>
              </a:spcBef>
              <a:spcAft>
                <a:spcPts val="0"/>
              </a:spcAft>
              <a:buFont typeface="Arial" panose="020B0604020202020204" pitchFamily="34" charset="0"/>
              <a:buChar char="•"/>
              <a:defRPr/>
            </a:pPr>
            <a:endParaRPr dirty="0" smtClean="0"/>
          </a:p>
        </p:txBody>
      </p:sp>
      <p:pic>
        <p:nvPicPr>
          <p:cNvPr id="4" name="Picture 4"/>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196185" y="5063733"/>
            <a:ext cx="1800225" cy="159832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510677916"/>
      </p:ext>
    </p:extLst>
  </p:cSld>
  <p:clrMapOvr>
    <a:masterClrMapping/>
  </p:clrMapOvr>
  <p:transition>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Deloitte 16_9 onscreen">
  <a:themeElements>
    <a:clrScheme name="Deloitte colors">
      <a:dk1>
        <a:sysClr val="windowText" lastClr="000000"/>
      </a:dk1>
      <a:lt1>
        <a:sysClr val="window" lastClr="FFFFFF"/>
      </a:lt1>
      <a:dk2>
        <a:srgbClr val="53565A"/>
      </a:dk2>
      <a:lt2>
        <a:srgbClr val="D0D0CE"/>
      </a:lt2>
      <a:accent1>
        <a:srgbClr val="86BC25"/>
      </a:accent1>
      <a:accent2>
        <a:srgbClr val="046A38"/>
      </a:accent2>
      <a:accent3>
        <a:srgbClr val="62B5E5"/>
      </a:accent3>
      <a:accent4>
        <a:srgbClr val="012169"/>
      </a:accent4>
      <a:accent5>
        <a:srgbClr val="0097A9"/>
      </a:accent5>
      <a:accent6>
        <a:srgbClr val="75787B"/>
      </a:accent6>
      <a:hlink>
        <a:srgbClr val="00A3E0"/>
      </a:hlink>
      <a:folHlink>
        <a:srgbClr val="53565A"/>
      </a:folHlink>
    </a:clrScheme>
    <a:fontScheme name="Deloitte Powerpoint font">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3"/>
        </a:solidFill>
        <a:ln w="19050" algn="ctr">
          <a:noFill/>
          <a:miter lim="800000"/>
          <a:headEnd/>
          <a:tailEnd/>
        </a:ln>
      </a:spPr>
      <a:bodyPr wrap="square" lIns="88900" tIns="88900" rIns="88900" bIns="88900" rtlCol="0" anchor="ctr"/>
      <a:lstStyle>
        <a:defPPr>
          <a:lnSpc>
            <a:spcPct val="106000"/>
          </a:lnSpc>
          <a:buFont typeface="Wingdings 2" pitchFamily="18" charset="2"/>
          <a:buNone/>
          <a:defRPr sz="1600" b="1" dirty="0" smtClean="0">
            <a:solidFill>
              <a:schemeClr val="bg1"/>
            </a:solidFill>
          </a:defRPr>
        </a:defPPr>
      </a:lstStyle>
    </a:spDef>
    <a:lnDef>
      <a:spPr>
        <a:ln>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marL="203200" indent="-203200">
          <a:spcBef>
            <a:spcPts val="600"/>
          </a:spcBef>
          <a:buSzPct val="100000"/>
          <a:buFont typeface="Arial"/>
          <a:buChar char="�"/>
          <a:defRPr dirty="0" smtClean="0">
            <a:solidFill>
              <a:srgbClr val="313131"/>
            </a:solidFill>
          </a:defRPr>
        </a:defPPr>
      </a:lstStyle>
    </a:txDef>
  </a:objectDefaults>
  <a:extraClrSchemeLst/>
  <a:custClrLst>
    <a:custClr name="Green 7">
      <a:srgbClr val="2C5234"/>
    </a:custClr>
    <a:custClr name="Green 6">
      <a:srgbClr val="046A38"/>
    </a:custClr>
    <a:custClr name="Green 5">
      <a:srgbClr val="009A44"/>
    </a:custClr>
    <a:custClr name="Green 4">
      <a:srgbClr val="43B02A"/>
    </a:custClr>
    <a:custClr name="Deloitte Green">
      <a:srgbClr val="86BC25"/>
    </a:custClr>
    <a:custClr name="Green 2">
      <a:srgbClr val="C4D600"/>
    </a:custClr>
    <a:custClr name="Green 1">
      <a:srgbClr val="E3E48D"/>
    </a:custClr>
    <a:custClr name="Teal 7">
      <a:srgbClr val="004F59"/>
    </a:custClr>
    <a:custClr name="Teal 6">
      <a:srgbClr val="007680"/>
    </a:custClr>
    <a:custClr name="Teal 5">
      <a:srgbClr val="0097A9"/>
    </a:custClr>
    <a:custClr name="Teal 4">
      <a:srgbClr val="00ABAB"/>
    </a:custClr>
    <a:custClr name="Teal 3">
      <a:srgbClr val="6FC2B4"/>
    </a:custClr>
    <a:custClr name="Teal 2">
      <a:srgbClr val="9DD4CF"/>
    </a:custClr>
    <a:custClr name="Teal 1">
      <a:srgbClr val="DDEFE8"/>
    </a:custClr>
    <a:custClr name="Blue 7">
      <a:srgbClr val="041E42"/>
    </a:custClr>
    <a:custClr name="Blue 6">
      <a:srgbClr val="012169"/>
    </a:custClr>
    <a:custClr name="Blue 5">
      <a:srgbClr val="005587"/>
    </a:custClr>
    <a:custClr name="Blue 4">
      <a:srgbClr val="0076A8"/>
    </a:custClr>
    <a:custClr name="Blue 3">
      <a:srgbClr val="00A3E0"/>
    </a:custClr>
    <a:custClr name="Blue 2">
      <a:srgbClr val="62B5E5"/>
    </a:custClr>
    <a:custClr name="Blue 1">
      <a:srgbClr val="A0DCFF"/>
    </a:custClr>
    <a:custClr name="Cool Gray 11">
      <a:srgbClr val="53565A"/>
    </a:custClr>
    <a:custClr name="Cool Gray 10">
      <a:srgbClr val="63666A"/>
    </a:custClr>
    <a:custClr name="Cool Gray 9">
      <a:srgbClr val="75787B"/>
    </a:custClr>
    <a:custClr name="Cool Gray 7">
      <a:srgbClr val="97999B"/>
    </a:custClr>
    <a:custClr name="Cool Gray 6">
      <a:srgbClr val="A7A8AA"/>
    </a:custClr>
    <a:custClr name="Cool Gray 4">
      <a:srgbClr val="BBBCBC"/>
    </a:custClr>
    <a:custClr name="Cool Gray 2">
      <a:srgbClr val="D0D0CE"/>
    </a:custClr>
    <a:custClr name="White">
      <a:srgbClr val="FFFFFF"/>
    </a:custClr>
    <a:custClr name="Black">
      <a:srgbClr val="000000"/>
    </a:custClr>
    <a:custClr name="Red">
      <a:srgbClr val="DA291C"/>
    </a:custClr>
    <a:custClr name="Orange">
      <a:srgbClr val="ED8B00"/>
    </a:custClr>
    <a:custClr name="Yellow">
      <a:srgbClr val="FFCD00"/>
    </a:custClr>
  </a:custClrLst>
  <a:extLst>
    <a:ext uri="{05A4C25C-085E-4340-85A3-A5531E510DB2}">
      <thm15:themeFamily xmlns="" xmlns:thm15="http://schemas.microsoft.com/office/thememl/2012/main" name="Deloitte_4_3_Onscreen.potx" id="{300F3ED9-9C4C-4838-B157-107BB206E623}" vid="{ABD9136E-862F-4680-B56C-E8832C898BE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Deloitte_4_3_Onscreen</Template>
  <TotalTime>2609</TotalTime>
  <Words>1267</Words>
  <Application>Microsoft Office PowerPoint</Application>
  <PresentationFormat>On-screen Show (4:3)</PresentationFormat>
  <Paragraphs>169</Paragraphs>
  <Slides>13</Slides>
  <Notes>8</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13</vt:i4>
      </vt:variant>
    </vt:vector>
  </HeadingPairs>
  <TitlesOfParts>
    <vt:vector size="16" baseType="lpstr">
      <vt:lpstr>Deloitte 16_9 onscreen</vt:lpstr>
      <vt:lpstr>think-cell Slide</vt:lpstr>
      <vt:lpstr>Adobe Acrobat Document</vt:lpstr>
      <vt:lpstr>Slide 1</vt:lpstr>
      <vt:lpstr>AIGETOA - BSNL</vt:lpstr>
      <vt:lpstr>TPA - Medi Assist India TPA Pvt Ltd.  </vt:lpstr>
      <vt:lpstr>Slide 4</vt:lpstr>
      <vt:lpstr>Planned Admission</vt:lpstr>
      <vt:lpstr>Procedure for cashless facility in a network hospital  </vt:lpstr>
      <vt:lpstr>Procedure in a non network hospital  </vt:lpstr>
      <vt:lpstr>Documents required to be submitted for reimbursement claim </vt:lpstr>
      <vt:lpstr>Incomplete documents under a reimbursement claim </vt:lpstr>
      <vt:lpstr>Procedure in case of an emergency at a network/non-network hospital  </vt:lpstr>
      <vt:lpstr>Post-hospitalization expenses</vt:lpstr>
      <vt:lpstr>Landmark Insurance Brokers Pvt Ltd</vt:lpstr>
      <vt:lpstr>Slide 13</vt:lpstr>
    </vt:vector>
  </TitlesOfParts>
  <Company>Deloitte Touche Tohmatsu Services,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Headline Verdana Bold</dc:title>
  <dc:creator>Chauhan, Nidhi (IN - Delhi)</dc:creator>
  <cp:lastModifiedBy>wasi</cp:lastModifiedBy>
  <cp:revision>133</cp:revision>
  <cp:lastPrinted>2017-08-23T10:27:54Z</cp:lastPrinted>
  <dcterms:created xsi:type="dcterms:W3CDTF">2016-07-22T04:43:52Z</dcterms:created>
  <dcterms:modified xsi:type="dcterms:W3CDTF">2021-05-19T21:20:44Z</dcterms:modified>
</cp:coreProperties>
</file>